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  <p:sldMasterId id="2147483810" r:id="rId2"/>
  </p:sldMasterIdLst>
  <p:notesMasterIdLst>
    <p:notesMasterId r:id="rId37"/>
  </p:notesMasterIdLst>
  <p:handoutMasterIdLst>
    <p:handoutMasterId r:id="rId38"/>
  </p:handoutMasterIdLst>
  <p:sldIdLst>
    <p:sldId id="377" r:id="rId3"/>
    <p:sldId id="378" r:id="rId4"/>
    <p:sldId id="379" r:id="rId5"/>
    <p:sldId id="380" r:id="rId6"/>
    <p:sldId id="381" r:id="rId7"/>
    <p:sldId id="382" r:id="rId8"/>
    <p:sldId id="431" r:id="rId9"/>
    <p:sldId id="432" r:id="rId10"/>
    <p:sldId id="436" r:id="rId11"/>
    <p:sldId id="437" r:id="rId12"/>
    <p:sldId id="400" r:id="rId13"/>
    <p:sldId id="420" r:id="rId14"/>
    <p:sldId id="401" r:id="rId15"/>
    <p:sldId id="402" r:id="rId16"/>
    <p:sldId id="403" r:id="rId17"/>
    <p:sldId id="415" r:id="rId18"/>
    <p:sldId id="405" r:id="rId19"/>
    <p:sldId id="406" r:id="rId20"/>
    <p:sldId id="407" r:id="rId21"/>
    <p:sldId id="418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13" r:id="rId31"/>
    <p:sldId id="429" r:id="rId32"/>
    <p:sldId id="438" r:id="rId33"/>
    <p:sldId id="430" r:id="rId34"/>
    <p:sldId id="414" r:id="rId35"/>
    <p:sldId id="373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FC699B4F-2CF1-834B-9091-DF7C885204F9}">
          <p14:sldIdLst>
            <p14:sldId id="377"/>
          </p14:sldIdLst>
        </p14:section>
        <p14:section name="Content" id="{ED1C162D-118D-3548-B293-5127223BDB37}">
          <p14:sldIdLst>
            <p14:sldId id="378"/>
            <p14:sldId id="379"/>
            <p14:sldId id="380"/>
            <p14:sldId id="381"/>
            <p14:sldId id="382"/>
            <p14:sldId id="431"/>
            <p14:sldId id="432"/>
            <p14:sldId id="436"/>
            <p14:sldId id="437"/>
            <p14:sldId id="400"/>
            <p14:sldId id="420"/>
            <p14:sldId id="401"/>
            <p14:sldId id="402"/>
            <p14:sldId id="403"/>
            <p14:sldId id="415"/>
            <p14:sldId id="405"/>
            <p14:sldId id="406"/>
            <p14:sldId id="407"/>
            <p14:sldId id="418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13"/>
            <p14:sldId id="429"/>
            <p14:sldId id="438"/>
            <p14:sldId id="430"/>
            <p14:sldId id="414"/>
          </p14:sldIdLst>
        </p14:section>
        <p14:section name="End" id="{50BD2305-BD5A-4C10-AAA2-C2535074EC93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77" userDrawn="1">
          <p15:clr>
            <a:srgbClr val="A4A3A4"/>
          </p15:clr>
        </p15:guide>
        <p15:guide id="2" pos="5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91925"/>
    <a:srgbClr val="123451"/>
    <a:srgbClr val="07131C"/>
    <a:srgbClr val="0D263A"/>
    <a:srgbClr val="336699"/>
    <a:srgbClr val="00FF80"/>
    <a:srgbClr val="FF8000"/>
    <a:srgbClr val="FFCC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85501" autoAdjust="0"/>
  </p:normalViewPr>
  <p:slideViewPr>
    <p:cSldViewPr>
      <p:cViewPr varScale="1">
        <p:scale>
          <a:sx n="118" d="100"/>
          <a:sy n="118" d="100"/>
        </p:scale>
        <p:origin x="1212" y="102"/>
      </p:cViewPr>
      <p:guideLst>
        <p:guide orient="horz" pos="677"/>
        <p:guide pos="5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F23DE-B3E0-478C-88C4-CE7F0C20894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371596-6357-4BD1-A384-5CEE6D8BE530}">
      <dgm:prSet phldrT="[Text]"/>
      <dgm:spPr/>
      <dgm:t>
        <a:bodyPr/>
        <a:lstStyle/>
        <a:p>
          <a:r>
            <a:rPr lang="en-US" dirty="0" smtClean="0"/>
            <a:t>Feature</a:t>
          </a:r>
          <a:endParaRPr lang="en-US" dirty="0"/>
        </a:p>
      </dgm:t>
    </dgm:pt>
    <dgm:pt modelId="{373F6BCC-C2D5-4E52-AAD6-2F7F0E49A137}" type="parTrans" cxnId="{8EEFAEAD-F2C3-467D-BDA1-765F661A44F7}">
      <dgm:prSet/>
      <dgm:spPr/>
      <dgm:t>
        <a:bodyPr/>
        <a:lstStyle/>
        <a:p>
          <a:endParaRPr lang="en-US"/>
        </a:p>
      </dgm:t>
    </dgm:pt>
    <dgm:pt modelId="{A211EC8D-ED97-4AD0-99F3-993A63AA59AF}" type="sibTrans" cxnId="{8EEFAEAD-F2C3-467D-BDA1-765F661A44F7}">
      <dgm:prSet/>
      <dgm:spPr/>
      <dgm:t>
        <a:bodyPr/>
        <a:lstStyle/>
        <a:p>
          <a:endParaRPr lang="en-US"/>
        </a:p>
      </dgm:t>
    </dgm:pt>
    <dgm:pt modelId="{58D73016-38B9-481A-9250-1F2BB6B629B7}">
      <dgm:prSet phldrT="[Text]"/>
      <dgm:spPr/>
      <dgm:t>
        <a:bodyPr/>
        <a:lstStyle/>
        <a:p>
          <a:r>
            <a:rPr lang="en-US" dirty="0" smtClean="0"/>
            <a:t>Scenario 1</a:t>
          </a:r>
          <a:endParaRPr lang="en-US" dirty="0"/>
        </a:p>
      </dgm:t>
    </dgm:pt>
    <dgm:pt modelId="{9646D74D-2AD2-416C-963E-8CC0FF6F94E2}" type="parTrans" cxnId="{77A278E3-D66B-47BD-855D-2747E0D9E8DF}">
      <dgm:prSet/>
      <dgm:spPr/>
      <dgm:t>
        <a:bodyPr/>
        <a:lstStyle/>
        <a:p>
          <a:endParaRPr lang="en-US"/>
        </a:p>
      </dgm:t>
    </dgm:pt>
    <dgm:pt modelId="{3D2F9844-77AD-465C-BEBC-19D750CD24FF}" type="sibTrans" cxnId="{77A278E3-D66B-47BD-855D-2747E0D9E8DF}">
      <dgm:prSet/>
      <dgm:spPr/>
      <dgm:t>
        <a:bodyPr/>
        <a:lstStyle/>
        <a:p>
          <a:endParaRPr lang="en-US"/>
        </a:p>
      </dgm:t>
    </dgm:pt>
    <dgm:pt modelId="{E576FBED-EF83-4099-9496-388DA05FC7A4}">
      <dgm:prSet phldrT="[Text]"/>
      <dgm:spPr/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4FABB5CC-03EB-4A55-97B5-15CF8D5E929B}" type="parTrans" cxnId="{51AB2FD5-6892-40B5-B91B-968A40780C66}">
      <dgm:prSet/>
      <dgm:spPr/>
      <dgm:t>
        <a:bodyPr/>
        <a:lstStyle/>
        <a:p>
          <a:endParaRPr lang="en-US"/>
        </a:p>
      </dgm:t>
    </dgm:pt>
    <dgm:pt modelId="{C4853F0C-E149-486F-9412-F79B812A0A99}" type="sibTrans" cxnId="{51AB2FD5-6892-40B5-B91B-968A40780C66}">
      <dgm:prSet/>
      <dgm:spPr/>
      <dgm:t>
        <a:bodyPr/>
        <a:lstStyle/>
        <a:p>
          <a:endParaRPr lang="en-US"/>
        </a:p>
      </dgm:t>
    </dgm:pt>
    <dgm:pt modelId="{C811C7D0-0FD7-4AF6-A02D-367DD9201DB0}">
      <dgm:prSet phldrT="[Text]"/>
      <dgm:spPr/>
      <dgm:t>
        <a:bodyPr/>
        <a:lstStyle/>
        <a:p>
          <a:r>
            <a:rPr lang="en-US" dirty="0" smtClean="0"/>
            <a:t>Scenario 2</a:t>
          </a:r>
          <a:endParaRPr lang="en-US" dirty="0"/>
        </a:p>
      </dgm:t>
    </dgm:pt>
    <dgm:pt modelId="{A5DF7069-E74E-4642-8E51-6E8A89ADB1BF}" type="parTrans" cxnId="{27F6440C-7E3F-44AB-B5EF-48F37A932729}">
      <dgm:prSet/>
      <dgm:spPr/>
      <dgm:t>
        <a:bodyPr/>
        <a:lstStyle/>
        <a:p>
          <a:endParaRPr lang="en-US"/>
        </a:p>
      </dgm:t>
    </dgm:pt>
    <dgm:pt modelId="{ECD8775B-F3BD-4CF6-B3A3-A76F943D04F5}" type="sibTrans" cxnId="{27F6440C-7E3F-44AB-B5EF-48F37A932729}">
      <dgm:prSet/>
      <dgm:spPr/>
      <dgm:t>
        <a:bodyPr/>
        <a:lstStyle/>
        <a:p>
          <a:endParaRPr lang="en-US"/>
        </a:p>
      </dgm:t>
    </dgm:pt>
    <dgm:pt modelId="{978AA2DF-A2A7-4F78-8377-F52AE2ECBCD5}">
      <dgm:prSet phldrT="[Text]"/>
      <dgm:spPr/>
      <dgm:t>
        <a:bodyPr/>
        <a:lstStyle/>
        <a:p>
          <a:r>
            <a:rPr lang="en-US" dirty="0" smtClean="0"/>
            <a:t>Scenario n</a:t>
          </a:r>
          <a:endParaRPr lang="en-US" dirty="0"/>
        </a:p>
      </dgm:t>
    </dgm:pt>
    <dgm:pt modelId="{AD71BB9A-9D28-4E31-A10B-EDAB0F7872E2}" type="parTrans" cxnId="{1F5FFF4F-4F15-43FF-8F20-E5F0F238EC13}">
      <dgm:prSet/>
      <dgm:spPr/>
      <dgm:t>
        <a:bodyPr/>
        <a:lstStyle/>
        <a:p>
          <a:endParaRPr lang="en-US"/>
        </a:p>
      </dgm:t>
    </dgm:pt>
    <dgm:pt modelId="{BA85C7FA-A09E-4226-A865-8378C6682B06}" type="sibTrans" cxnId="{1F5FFF4F-4F15-43FF-8F20-E5F0F238EC13}">
      <dgm:prSet/>
      <dgm:spPr/>
      <dgm:t>
        <a:bodyPr/>
        <a:lstStyle/>
        <a:p>
          <a:endParaRPr lang="en-US"/>
        </a:p>
      </dgm:t>
    </dgm:pt>
    <dgm:pt modelId="{0735F03C-FE32-45AE-861B-01D0B1FE9478}">
      <dgm:prSet phldrT="[Text]"/>
      <dgm:spPr/>
      <dgm:t>
        <a:bodyPr/>
        <a:lstStyle/>
        <a:p>
          <a:r>
            <a:rPr lang="en-US" dirty="0" smtClean="0"/>
            <a:t>Given-When-Then</a:t>
          </a:r>
          <a:endParaRPr lang="en-US" dirty="0"/>
        </a:p>
      </dgm:t>
    </dgm:pt>
    <dgm:pt modelId="{40860780-B222-4E5D-8052-628829A5FB02}" type="parTrans" cxnId="{EADBB1E1-5938-4AF4-BF30-7385F5ADD304}">
      <dgm:prSet/>
      <dgm:spPr/>
      <dgm:t>
        <a:bodyPr/>
        <a:lstStyle/>
        <a:p>
          <a:endParaRPr lang="en-US"/>
        </a:p>
      </dgm:t>
    </dgm:pt>
    <dgm:pt modelId="{44BE430E-7BCA-4D5F-A6EA-5E331BA9490E}" type="sibTrans" cxnId="{EADBB1E1-5938-4AF4-BF30-7385F5ADD304}">
      <dgm:prSet/>
      <dgm:spPr/>
      <dgm:t>
        <a:bodyPr/>
        <a:lstStyle/>
        <a:p>
          <a:endParaRPr lang="en-US"/>
        </a:p>
      </dgm:t>
    </dgm:pt>
    <dgm:pt modelId="{41469DFC-0BE4-4207-BF52-489B42E50785}">
      <dgm:prSet phldrT="[Text]"/>
      <dgm:spPr/>
      <dgm:t>
        <a:bodyPr/>
        <a:lstStyle/>
        <a:p>
          <a:r>
            <a:rPr lang="en-US" dirty="0" smtClean="0"/>
            <a:t>Given-When-Then</a:t>
          </a:r>
          <a:endParaRPr lang="en-US" dirty="0"/>
        </a:p>
      </dgm:t>
    </dgm:pt>
    <dgm:pt modelId="{F8AD4443-DE46-4982-93F2-0FFDC3415428}" type="parTrans" cxnId="{D71659DC-6F35-4FB9-AABF-8BB278AF6E5C}">
      <dgm:prSet/>
      <dgm:spPr/>
      <dgm:t>
        <a:bodyPr/>
        <a:lstStyle/>
        <a:p>
          <a:endParaRPr lang="en-US"/>
        </a:p>
      </dgm:t>
    </dgm:pt>
    <dgm:pt modelId="{C77E4574-D945-4422-AE8F-4A904C5D62E0}" type="sibTrans" cxnId="{D71659DC-6F35-4FB9-AABF-8BB278AF6E5C}">
      <dgm:prSet/>
      <dgm:spPr/>
      <dgm:t>
        <a:bodyPr/>
        <a:lstStyle/>
        <a:p>
          <a:endParaRPr lang="en-US"/>
        </a:p>
      </dgm:t>
    </dgm:pt>
    <dgm:pt modelId="{3B5E4D70-1048-433E-8479-D3C9A903F40E}" type="pres">
      <dgm:prSet presAssocID="{CDEF23DE-B3E0-478C-88C4-CE7F0C20894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CF6384-9103-4822-AD3B-773C85AE4D49}" type="pres">
      <dgm:prSet presAssocID="{E3371596-6357-4BD1-A384-5CEE6D8BE530}" presName="root" presStyleCnt="0"/>
      <dgm:spPr/>
    </dgm:pt>
    <dgm:pt modelId="{75B4B1D9-5093-4C67-A2B8-6ADFAC766001}" type="pres">
      <dgm:prSet presAssocID="{E3371596-6357-4BD1-A384-5CEE6D8BE530}" presName="rootComposite" presStyleCnt="0"/>
      <dgm:spPr/>
    </dgm:pt>
    <dgm:pt modelId="{846ADD02-D78B-4DD5-ADBD-6336F4FEC496}" type="pres">
      <dgm:prSet presAssocID="{E3371596-6357-4BD1-A384-5CEE6D8BE530}" presName="rootText" presStyleLbl="node1" presStyleIdx="0" presStyleCnt="1" custLinFactX="-91246" custLinFactNeighborX="-100000"/>
      <dgm:spPr/>
      <dgm:t>
        <a:bodyPr/>
        <a:lstStyle/>
        <a:p>
          <a:endParaRPr lang="en-US"/>
        </a:p>
      </dgm:t>
    </dgm:pt>
    <dgm:pt modelId="{676365ED-452E-41BC-9D82-E1D620D91EF6}" type="pres">
      <dgm:prSet presAssocID="{E3371596-6357-4BD1-A384-5CEE6D8BE530}" presName="rootConnector" presStyleLbl="node1" presStyleIdx="0" presStyleCnt="1"/>
      <dgm:spPr/>
      <dgm:t>
        <a:bodyPr/>
        <a:lstStyle/>
        <a:p>
          <a:endParaRPr lang="en-US"/>
        </a:p>
      </dgm:t>
    </dgm:pt>
    <dgm:pt modelId="{C0525FF9-B19E-4B1B-810E-58961D8908C0}" type="pres">
      <dgm:prSet presAssocID="{E3371596-6357-4BD1-A384-5CEE6D8BE530}" presName="childShape" presStyleCnt="0"/>
      <dgm:spPr/>
    </dgm:pt>
    <dgm:pt modelId="{5D9305C3-0A38-404A-9DC6-8ADEE08EDA36}" type="pres">
      <dgm:prSet presAssocID="{9646D74D-2AD2-416C-963E-8CC0FF6F94E2}" presName="Name13" presStyleLbl="parChTrans1D2" presStyleIdx="0" presStyleCnt="4"/>
      <dgm:spPr/>
      <dgm:t>
        <a:bodyPr/>
        <a:lstStyle/>
        <a:p>
          <a:endParaRPr lang="en-US"/>
        </a:p>
      </dgm:t>
    </dgm:pt>
    <dgm:pt modelId="{35CCCFDD-ADE6-4305-B694-3E6AA2C6D0E1}" type="pres">
      <dgm:prSet presAssocID="{58D73016-38B9-481A-9250-1F2BB6B629B7}" presName="childText" presStyleLbl="bgAcc1" presStyleIdx="0" presStyleCnt="4" custLinFactX="-100000" custLinFactNeighborX="-1390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081BC-43D4-42B4-94B7-A8170EB6D758}" type="pres">
      <dgm:prSet presAssocID="{A5DF7069-E74E-4642-8E51-6E8A89ADB1BF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D71A2D8-3474-4462-B84D-C379D4DE147D}" type="pres">
      <dgm:prSet presAssocID="{C811C7D0-0FD7-4AF6-A02D-367DD9201DB0}" presName="childText" presStyleLbl="bgAcc1" presStyleIdx="1" presStyleCnt="4" custLinFactX="-100000" custLinFactNeighborX="-1390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4F1D4-6440-4D4F-8CAF-E9D5BE9538F7}" type="pres">
      <dgm:prSet presAssocID="{4FABB5CC-03EB-4A55-97B5-15CF8D5E929B}" presName="Name13" presStyleLbl="parChTrans1D2" presStyleIdx="2" presStyleCnt="4"/>
      <dgm:spPr/>
      <dgm:t>
        <a:bodyPr/>
        <a:lstStyle/>
        <a:p>
          <a:endParaRPr lang="en-US"/>
        </a:p>
      </dgm:t>
    </dgm:pt>
    <dgm:pt modelId="{EF64C8AB-106D-4B36-A33F-372866C6CAA0}" type="pres">
      <dgm:prSet presAssocID="{E576FBED-EF83-4099-9496-388DA05FC7A4}" presName="childText" presStyleLbl="bgAcc1" presStyleIdx="2" presStyleCnt="4" custLinFactX="-100000" custLinFactNeighborX="-1390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EB925-F33D-42A3-B657-E7352DE3B19B}" type="pres">
      <dgm:prSet presAssocID="{AD71BB9A-9D28-4E31-A10B-EDAB0F7872E2}" presName="Name13" presStyleLbl="parChTrans1D2" presStyleIdx="3" presStyleCnt="4"/>
      <dgm:spPr/>
      <dgm:t>
        <a:bodyPr/>
        <a:lstStyle/>
        <a:p>
          <a:endParaRPr lang="en-US"/>
        </a:p>
      </dgm:t>
    </dgm:pt>
    <dgm:pt modelId="{9C201D3C-2DA5-428F-86E4-6839F2DDA1C8}" type="pres">
      <dgm:prSet presAssocID="{978AA2DF-A2A7-4F78-8377-F52AE2ECBCD5}" presName="childText" presStyleLbl="bgAcc1" presStyleIdx="3" presStyleCnt="4" custLinFactX="-100000" custLinFactNeighborX="-1390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B4DA58-7FD3-4481-89FF-AAD70FB27FAB}" type="presOf" srcId="{E576FBED-EF83-4099-9496-388DA05FC7A4}" destId="{EF64C8AB-106D-4B36-A33F-372866C6CAA0}" srcOrd="0" destOrd="0" presId="urn:microsoft.com/office/officeart/2005/8/layout/hierarchy3"/>
    <dgm:cxn modelId="{CC56F464-2CA3-4A35-A115-4905AD7EFC22}" type="presOf" srcId="{4FABB5CC-03EB-4A55-97B5-15CF8D5E929B}" destId="{4C94F1D4-6440-4D4F-8CAF-E9D5BE9538F7}" srcOrd="0" destOrd="0" presId="urn:microsoft.com/office/officeart/2005/8/layout/hierarchy3"/>
    <dgm:cxn modelId="{D71659DC-6F35-4FB9-AABF-8BB278AF6E5C}" srcId="{C811C7D0-0FD7-4AF6-A02D-367DD9201DB0}" destId="{41469DFC-0BE4-4207-BF52-489B42E50785}" srcOrd="0" destOrd="0" parTransId="{F8AD4443-DE46-4982-93F2-0FFDC3415428}" sibTransId="{C77E4574-D945-4422-AE8F-4A904C5D62E0}"/>
    <dgm:cxn modelId="{1F5FFF4F-4F15-43FF-8F20-E5F0F238EC13}" srcId="{E3371596-6357-4BD1-A384-5CEE6D8BE530}" destId="{978AA2DF-A2A7-4F78-8377-F52AE2ECBCD5}" srcOrd="3" destOrd="0" parTransId="{AD71BB9A-9D28-4E31-A10B-EDAB0F7872E2}" sibTransId="{BA85C7FA-A09E-4226-A865-8378C6682B06}"/>
    <dgm:cxn modelId="{E1C5908F-8322-4C38-BE15-16BBC61CAC4A}" type="presOf" srcId="{41469DFC-0BE4-4207-BF52-489B42E50785}" destId="{2D71A2D8-3474-4462-B84D-C379D4DE147D}" srcOrd="0" destOrd="1" presId="urn:microsoft.com/office/officeart/2005/8/layout/hierarchy3"/>
    <dgm:cxn modelId="{7433C22B-65C4-4392-9974-919A4C508A89}" type="presOf" srcId="{978AA2DF-A2A7-4F78-8377-F52AE2ECBCD5}" destId="{9C201D3C-2DA5-428F-86E4-6839F2DDA1C8}" srcOrd="0" destOrd="0" presId="urn:microsoft.com/office/officeart/2005/8/layout/hierarchy3"/>
    <dgm:cxn modelId="{AB62315B-1333-4C8D-8912-6AC248325BEE}" type="presOf" srcId="{A5DF7069-E74E-4642-8E51-6E8A89ADB1BF}" destId="{99D081BC-43D4-42B4-94B7-A8170EB6D758}" srcOrd="0" destOrd="0" presId="urn:microsoft.com/office/officeart/2005/8/layout/hierarchy3"/>
    <dgm:cxn modelId="{89546E86-8689-4A89-B3DA-082924073E1F}" type="presOf" srcId="{E3371596-6357-4BD1-A384-5CEE6D8BE530}" destId="{676365ED-452E-41BC-9D82-E1D620D91EF6}" srcOrd="1" destOrd="0" presId="urn:microsoft.com/office/officeart/2005/8/layout/hierarchy3"/>
    <dgm:cxn modelId="{145D2435-1A4A-4D0A-B706-CBC8EF0EC870}" type="presOf" srcId="{58D73016-38B9-481A-9250-1F2BB6B629B7}" destId="{35CCCFDD-ADE6-4305-B694-3E6AA2C6D0E1}" srcOrd="0" destOrd="0" presId="urn:microsoft.com/office/officeart/2005/8/layout/hierarchy3"/>
    <dgm:cxn modelId="{87803634-386F-4414-9310-CE6FA33BA468}" type="presOf" srcId="{E3371596-6357-4BD1-A384-5CEE6D8BE530}" destId="{846ADD02-D78B-4DD5-ADBD-6336F4FEC496}" srcOrd="0" destOrd="0" presId="urn:microsoft.com/office/officeart/2005/8/layout/hierarchy3"/>
    <dgm:cxn modelId="{B39C87EF-BEC2-40FA-9ABA-BBA0904CC2A3}" type="presOf" srcId="{AD71BB9A-9D28-4E31-A10B-EDAB0F7872E2}" destId="{36FEB925-F33D-42A3-B657-E7352DE3B19B}" srcOrd="0" destOrd="0" presId="urn:microsoft.com/office/officeart/2005/8/layout/hierarchy3"/>
    <dgm:cxn modelId="{47204D92-69F6-4192-BC67-74F8DD0BA805}" type="presOf" srcId="{9646D74D-2AD2-416C-963E-8CC0FF6F94E2}" destId="{5D9305C3-0A38-404A-9DC6-8ADEE08EDA36}" srcOrd="0" destOrd="0" presId="urn:microsoft.com/office/officeart/2005/8/layout/hierarchy3"/>
    <dgm:cxn modelId="{51AB2FD5-6892-40B5-B91B-968A40780C66}" srcId="{E3371596-6357-4BD1-A384-5CEE6D8BE530}" destId="{E576FBED-EF83-4099-9496-388DA05FC7A4}" srcOrd="2" destOrd="0" parTransId="{4FABB5CC-03EB-4A55-97B5-15CF8D5E929B}" sibTransId="{C4853F0C-E149-486F-9412-F79B812A0A99}"/>
    <dgm:cxn modelId="{77A278E3-D66B-47BD-855D-2747E0D9E8DF}" srcId="{E3371596-6357-4BD1-A384-5CEE6D8BE530}" destId="{58D73016-38B9-481A-9250-1F2BB6B629B7}" srcOrd="0" destOrd="0" parTransId="{9646D74D-2AD2-416C-963E-8CC0FF6F94E2}" sibTransId="{3D2F9844-77AD-465C-BEBC-19D750CD24FF}"/>
    <dgm:cxn modelId="{27F6440C-7E3F-44AB-B5EF-48F37A932729}" srcId="{E3371596-6357-4BD1-A384-5CEE6D8BE530}" destId="{C811C7D0-0FD7-4AF6-A02D-367DD9201DB0}" srcOrd="1" destOrd="0" parTransId="{A5DF7069-E74E-4642-8E51-6E8A89ADB1BF}" sibTransId="{ECD8775B-F3BD-4CF6-B3A3-A76F943D04F5}"/>
    <dgm:cxn modelId="{8EEFAEAD-F2C3-467D-BDA1-765F661A44F7}" srcId="{CDEF23DE-B3E0-478C-88C4-CE7F0C208949}" destId="{E3371596-6357-4BD1-A384-5CEE6D8BE530}" srcOrd="0" destOrd="0" parTransId="{373F6BCC-C2D5-4E52-AAD6-2F7F0E49A137}" sibTransId="{A211EC8D-ED97-4AD0-99F3-993A63AA59AF}"/>
    <dgm:cxn modelId="{3553396E-DDA4-4195-8516-311C680882B2}" type="presOf" srcId="{C811C7D0-0FD7-4AF6-A02D-367DD9201DB0}" destId="{2D71A2D8-3474-4462-B84D-C379D4DE147D}" srcOrd="0" destOrd="0" presId="urn:microsoft.com/office/officeart/2005/8/layout/hierarchy3"/>
    <dgm:cxn modelId="{B52D351F-35E1-4D8E-AE80-10288F6FA0CA}" type="presOf" srcId="{0735F03C-FE32-45AE-861B-01D0B1FE9478}" destId="{35CCCFDD-ADE6-4305-B694-3E6AA2C6D0E1}" srcOrd="0" destOrd="1" presId="urn:microsoft.com/office/officeart/2005/8/layout/hierarchy3"/>
    <dgm:cxn modelId="{EADBB1E1-5938-4AF4-BF30-7385F5ADD304}" srcId="{58D73016-38B9-481A-9250-1F2BB6B629B7}" destId="{0735F03C-FE32-45AE-861B-01D0B1FE9478}" srcOrd="0" destOrd="0" parTransId="{40860780-B222-4E5D-8052-628829A5FB02}" sibTransId="{44BE430E-7BCA-4D5F-A6EA-5E331BA9490E}"/>
    <dgm:cxn modelId="{18FACDF3-99DF-4D64-A026-FF796E581200}" type="presOf" srcId="{CDEF23DE-B3E0-478C-88C4-CE7F0C208949}" destId="{3B5E4D70-1048-433E-8479-D3C9A903F40E}" srcOrd="0" destOrd="0" presId="urn:microsoft.com/office/officeart/2005/8/layout/hierarchy3"/>
    <dgm:cxn modelId="{BA476E5A-FB20-49CF-A1BE-C6C5E8BD3B65}" type="presParOf" srcId="{3B5E4D70-1048-433E-8479-D3C9A903F40E}" destId="{E0CF6384-9103-4822-AD3B-773C85AE4D49}" srcOrd="0" destOrd="0" presId="urn:microsoft.com/office/officeart/2005/8/layout/hierarchy3"/>
    <dgm:cxn modelId="{6F0087AD-D9DE-4D79-8A60-6226C418B1D1}" type="presParOf" srcId="{E0CF6384-9103-4822-AD3B-773C85AE4D49}" destId="{75B4B1D9-5093-4C67-A2B8-6ADFAC766001}" srcOrd="0" destOrd="0" presId="urn:microsoft.com/office/officeart/2005/8/layout/hierarchy3"/>
    <dgm:cxn modelId="{C4CABA50-2331-46E2-A8A2-838097A0599A}" type="presParOf" srcId="{75B4B1D9-5093-4C67-A2B8-6ADFAC766001}" destId="{846ADD02-D78B-4DD5-ADBD-6336F4FEC496}" srcOrd="0" destOrd="0" presId="urn:microsoft.com/office/officeart/2005/8/layout/hierarchy3"/>
    <dgm:cxn modelId="{371FA256-18FA-4FF5-AB07-A171F6C9B67D}" type="presParOf" srcId="{75B4B1D9-5093-4C67-A2B8-6ADFAC766001}" destId="{676365ED-452E-41BC-9D82-E1D620D91EF6}" srcOrd="1" destOrd="0" presId="urn:microsoft.com/office/officeart/2005/8/layout/hierarchy3"/>
    <dgm:cxn modelId="{00418A95-1B48-4741-ADDE-B6DE96526D26}" type="presParOf" srcId="{E0CF6384-9103-4822-AD3B-773C85AE4D49}" destId="{C0525FF9-B19E-4B1B-810E-58961D8908C0}" srcOrd="1" destOrd="0" presId="urn:microsoft.com/office/officeart/2005/8/layout/hierarchy3"/>
    <dgm:cxn modelId="{BCC0751F-5B23-4184-8730-FC13F4A57094}" type="presParOf" srcId="{C0525FF9-B19E-4B1B-810E-58961D8908C0}" destId="{5D9305C3-0A38-404A-9DC6-8ADEE08EDA36}" srcOrd="0" destOrd="0" presId="urn:microsoft.com/office/officeart/2005/8/layout/hierarchy3"/>
    <dgm:cxn modelId="{61BFEE65-5011-460B-8005-1285B492CF90}" type="presParOf" srcId="{C0525FF9-B19E-4B1B-810E-58961D8908C0}" destId="{35CCCFDD-ADE6-4305-B694-3E6AA2C6D0E1}" srcOrd="1" destOrd="0" presId="urn:microsoft.com/office/officeart/2005/8/layout/hierarchy3"/>
    <dgm:cxn modelId="{BB4AECB7-B6F5-4A0D-BBB1-C5652504FB71}" type="presParOf" srcId="{C0525FF9-B19E-4B1B-810E-58961D8908C0}" destId="{99D081BC-43D4-42B4-94B7-A8170EB6D758}" srcOrd="2" destOrd="0" presId="urn:microsoft.com/office/officeart/2005/8/layout/hierarchy3"/>
    <dgm:cxn modelId="{D7AE553A-9890-4D06-9D50-99CDAC25429E}" type="presParOf" srcId="{C0525FF9-B19E-4B1B-810E-58961D8908C0}" destId="{2D71A2D8-3474-4462-B84D-C379D4DE147D}" srcOrd="3" destOrd="0" presId="urn:microsoft.com/office/officeart/2005/8/layout/hierarchy3"/>
    <dgm:cxn modelId="{DED3E1E9-8AC4-4A0F-A46F-5794361C9286}" type="presParOf" srcId="{C0525FF9-B19E-4B1B-810E-58961D8908C0}" destId="{4C94F1D4-6440-4D4F-8CAF-E9D5BE9538F7}" srcOrd="4" destOrd="0" presId="urn:microsoft.com/office/officeart/2005/8/layout/hierarchy3"/>
    <dgm:cxn modelId="{2622FB22-6770-46DE-A8F8-96A1B1515E87}" type="presParOf" srcId="{C0525FF9-B19E-4B1B-810E-58961D8908C0}" destId="{EF64C8AB-106D-4B36-A33F-372866C6CAA0}" srcOrd="5" destOrd="0" presId="urn:microsoft.com/office/officeart/2005/8/layout/hierarchy3"/>
    <dgm:cxn modelId="{E97B7A77-60E6-4536-80D2-932E55B9EAE7}" type="presParOf" srcId="{C0525FF9-B19E-4B1B-810E-58961D8908C0}" destId="{36FEB925-F33D-42A3-B657-E7352DE3B19B}" srcOrd="6" destOrd="0" presId="urn:microsoft.com/office/officeart/2005/8/layout/hierarchy3"/>
    <dgm:cxn modelId="{5FD848F4-5DFF-41EB-A1A5-F9A1657D248E}" type="presParOf" srcId="{C0525FF9-B19E-4B1B-810E-58961D8908C0}" destId="{9C201D3C-2DA5-428F-86E4-6839F2DDA1C8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05929-3D86-4836-8EFE-5EB45ADC550B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B0474-03F2-4D33-8F53-B6062C0B3CF5}">
      <dgm:prSet phldrT="[Text]"/>
      <dgm:spPr/>
      <dgm:t>
        <a:bodyPr/>
        <a:lstStyle/>
        <a:p>
          <a:r>
            <a:rPr lang="en-US" dirty="0" smtClean="0"/>
            <a:t>Feature</a:t>
          </a:r>
          <a:endParaRPr lang="en-US" dirty="0"/>
        </a:p>
      </dgm:t>
    </dgm:pt>
    <dgm:pt modelId="{CB8BF5F9-1EC3-4C28-94A4-F52AB43979DD}" type="parTrans" cxnId="{D1E0889E-8CDB-4BDF-A612-87E13FAAE2C9}">
      <dgm:prSet/>
      <dgm:spPr/>
      <dgm:t>
        <a:bodyPr/>
        <a:lstStyle/>
        <a:p>
          <a:endParaRPr lang="en-US"/>
        </a:p>
      </dgm:t>
    </dgm:pt>
    <dgm:pt modelId="{1030A18D-A3F1-4126-8C2D-98E1433AEA21}" type="sibTrans" cxnId="{D1E0889E-8CDB-4BDF-A612-87E13FAAE2C9}">
      <dgm:prSet/>
      <dgm:spPr/>
      <dgm:t>
        <a:bodyPr/>
        <a:lstStyle/>
        <a:p>
          <a:endParaRPr lang="en-US"/>
        </a:p>
      </dgm:t>
    </dgm:pt>
    <dgm:pt modelId="{D1C317A4-1E5F-420B-BBFD-16987F41230D}">
      <dgm:prSet phldrT="[Text]"/>
      <dgm:spPr/>
      <dgm:t>
        <a:bodyPr/>
        <a:lstStyle/>
        <a:p>
          <a:r>
            <a:rPr lang="en-US" dirty="0" smtClean="0"/>
            <a:t>As a [</a:t>
          </a:r>
          <a:r>
            <a:rPr lang="en-US" dirty="0" smtClean="0">
              <a:solidFill>
                <a:schemeClr val="bg1">
                  <a:lumMod val="50000"/>
                </a:schemeClr>
              </a:solidFill>
              <a:effectLst/>
            </a:rPr>
            <a:t>some role here</a:t>
          </a:r>
          <a:r>
            <a:rPr lang="en-US" dirty="0" smtClean="0"/>
            <a:t>] </a:t>
          </a:r>
          <a:endParaRPr lang="en-US" dirty="0"/>
        </a:p>
      </dgm:t>
    </dgm:pt>
    <dgm:pt modelId="{6D10E941-2548-4AB9-B28B-99BAF93CB62F}" type="parTrans" cxnId="{42676BF3-687B-449C-9F92-A91EEF45588D}">
      <dgm:prSet/>
      <dgm:spPr/>
      <dgm:t>
        <a:bodyPr/>
        <a:lstStyle/>
        <a:p>
          <a:endParaRPr lang="en-US"/>
        </a:p>
      </dgm:t>
    </dgm:pt>
    <dgm:pt modelId="{FBC0E5EF-0DD3-444B-ADE8-F501B2C07BB4}" type="sibTrans" cxnId="{42676BF3-687B-449C-9F92-A91EEF45588D}">
      <dgm:prSet/>
      <dgm:spPr/>
      <dgm:t>
        <a:bodyPr/>
        <a:lstStyle/>
        <a:p>
          <a:endParaRPr lang="en-US"/>
        </a:p>
      </dgm:t>
    </dgm:pt>
    <dgm:pt modelId="{FBEA9A2A-B0E7-4288-8E1F-D686186CC61A}">
      <dgm:prSet phldrT="[Text]"/>
      <dgm:spPr/>
      <dgm:t>
        <a:bodyPr/>
        <a:lstStyle/>
        <a:p>
          <a:r>
            <a:rPr lang="en-US" dirty="0" smtClean="0"/>
            <a:t>I want [</a:t>
          </a:r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some feature here</a:t>
          </a:r>
          <a:r>
            <a:rPr lang="en-US" dirty="0" smtClean="0"/>
            <a:t>]</a:t>
          </a:r>
          <a:endParaRPr lang="en-US" dirty="0"/>
        </a:p>
      </dgm:t>
    </dgm:pt>
    <dgm:pt modelId="{4EFBCDD2-5998-462C-BD76-2487AC784F5B}" type="parTrans" cxnId="{22A99444-2D28-4138-B430-F52FBC4CCC73}">
      <dgm:prSet/>
      <dgm:spPr/>
      <dgm:t>
        <a:bodyPr/>
        <a:lstStyle/>
        <a:p>
          <a:endParaRPr lang="en-US"/>
        </a:p>
      </dgm:t>
    </dgm:pt>
    <dgm:pt modelId="{19C2C02E-939A-4A06-9428-32B107406AEA}" type="sibTrans" cxnId="{22A99444-2D28-4138-B430-F52FBC4CCC73}">
      <dgm:prSet/>
      <dgm:spPr/>
      <dgm:t>
        <a:bodyPr/>
        <a:lstStyle/>
        <a:p>
          <a:endParaRPr lang="en-US"/>
        </a:p>
      </dgm:t>
    </dgm:pt>
    <dgm:pt modelId="{2BC243CD-F589-49B0-BB3A-EE0025B5B635}">
      <dgm:prSet phldrT="[Text]"/>
      <dgm:spPr/>
      <dgm:t>
        <a:bodyPr/>
        <a:lstStyle/>
        <a:p>
          <a:r>
            <a:rPr lang="en-US" dirty="0" smtClean="0"/>
            <a:t>So that [</a:t>
          </a:r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benefit of the feature here</a:t>
          </a:r>
          <a:r>
            <a:rPr lang="en-US" dirty="0" smtClean="0"/>
            <a:t>]</a:t>
          </a:r>
          <a:endParaRPr lang="en-US" dirty="0"/>
        </a:p>
      </dgm:t>
    </dgm:pt>
    <dgm:pt modelId="{FEB3413E-50DE-4E36-8913-E0038223F992}" type="parTrans" cxnId="{CBDDBE72-4F34-476A-8225-5AF31E8A8A78}">
      <dgm:prSet/>
      <dgm:spPr/>
      <dgm:t>
        <a:bodyPr/>
        <a:lstStyle/>
        <a:p>
          <a:endParaRPr lang="en-US"/>
        </a:p>
      </dgm:t>
    </dgm:pt>
    <dgm:pt modelId="{5C049EA0-FC4A-43E2-B56C-9C3EBEF495A3}" type="sibTrans" cxnId="{CBDDBE72-4F34-476A-8225-5AF31E8A8A78}">
      <dgm:prSet/>
      <dgm:spPr/>
      <dgm:t>
        <a:bodyPr/>
        <a:lstStyle/>
        <a:p>
          <a:endParaRPr lang="en-US"/>
        </a:p>
      </dgm:t>
    </dgm:pt>
    <dgm:pt modelId="{C10B2853-DD9B-491B-9BD0-40F48AE2B75F}" type="pres">
      <dgm:prSet presAssocID="{05E05929-3D86-4836-8EFE-5EB45ADC550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C2C588-ED5A-42ED-9E9D-9D51CBFE6759}" type="pres">
      <dgm:prSet presAssocID="{F44B0474-03F2-4D33-8F53-B6062C0B3CF5}" presName="root" presStyleCnt="0"/>
      <dgm:spPr/>
    </dgm:pt>
    <dgm:pt modelId="{953B4C57-BEA8-4BA1-B88D-AD7EB27E53B9}" type="pres">
      <dgm:prSet presAssocID="{F44B0474-03F2-4D33-8F53-B6062C0B3CF5}" presName="rootComposite" presStyleCnt="0"/>
      <dgm:spPr/>
    </dgm:pt>
    <dgm:pt modelId="{A4E58E68-3D60-47DC-93D9-626E701D6C84}" type="pres">
      <dgm:prSet presAssocID="{F44B0474-03F2-4D33-8F53-B6062C0B3CF5}" presName="rootText" presStyleLbl="node1" presStyleIdx="0" presStyleCnt="1" custLinFactX="-23937" custLinFactNeighborX="-100000" custLinFactNeighborY="-3336"/>
      <dgm:spPr/>
      <dgm:t>
        <a:bodyPr/>
        <a:lstStyle/>
        <a:p>
          <a:endParaRPr lang="en-US"/>
        </a:p>
      </dgm:t>
    </dgm:pt>
    <dgm:pt modelId="{CD4AD588-646A-4CD4-960E-1C476BA6441C}" type="pres">
      <dgm:prSet presAssocID="{F44B0474-03F2-4D33-8F53-B6062C0B3CF5}" presName="rootConnector" presStyleLbl="node1" presStyleIdx="0" presStyleCnt="1"/>
      <dgm:spPr/>
      <dgm:t>
        <a:bodyPr/>
        <a:lstStyle/>
        <a:p>
          <a:endParaRPr lang="en-US"/>
        </a:p>
      </dgm:t>
    </dgm:pt>
    <dgm:pt modelId="{248DAF4C-420E-4BF5-A3C9-0C74B9ACE509}" type="pres">
      <dgm:prSet presAssocID="{F44B0474-03F2-4D33-8F53-B6062C0B3CF5}" presName="childShape" presStyleCnt="0"/>
      <dgm:spPr/>
    </dgm:pt>
    <dgm:pt modelId="{8F1A1865-0395-48E0-82FA-72EF9D6E0B61}" type="pres">
      <dgm:prSet presAssocID="{6D10E941-2548-4AB9-B28B-99BAF93CB62F}" presName="Name13" presStyleLbl="parChTrans1D2" presStyleIdx="0" presStyleCnt="3"/>
      <dgm:spPr/>
      <dgm:t>
        <a:bodyPr/>
        <a:lstStyle/>
        <a:p>
          <a:endParaRPr lang="en-US"/>
        </a:p>
      </dgm:t>
    </dgm:pt>
    <dgm:pt modelId="{F4A72D44-B2AB-4AE7-9887-255863A9CEC9}" type="pres">
      <dgm:prSet presAssocID="{D1C317A4-1E5F-420B-BBFD-16987F41230D}" presName="childText" presStyleLbl="bgAcc1" presStyleIdx="0" presStyleCnt="3" custScaleX="189198" custLinFactX="-1873" custLinFactNeighborX="-100000" custLinFactNeighborY="-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F4F909-A0F2-4A50-A7DE-BB231F495F5D}" type="pres">
      <dgm:prSet presAssocID="{4EFBCDD2-5998-462C-BD76-2487AC784F5B}" presName="Name13" presStyleLbl="parChTrans1D2" presStyleIdx="1" presStyleCnt="3"/>
      <dgm:spPr/>
      <dgm:t>
        <a:bodyPr/>
        <a:lstStyle/>
        <a:p>
          <a:endParaRPr lang="en-US"/>
        </a:p>
      </dgm:t>
    </dgm:pt>
    <dgm:pt modelId="{EA5D010F-0B55-4EA8-856E-9744D0008E3A}" type="pres">
      <dgm:prSet presAssocID="{FBEA9A2A-B0E7-4288-8E1F-D686186CC61A}" presName="childText" presStyleLbl="bgAcc1" presStyleIdx="1" presStyleCnt="3" custScaleX="189895" custLinFactX="-1873" custLinFactNeighborX="-100000" custLinFactNeighborY="-96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3716C-0397-4A41-9733-9D32435FF4EA}" type="pres">
      <dgm:prSet presAssocID="{FEB3413E-50DE-4E36-8913-E0038223F992}" presName="Name13" presStyleLbl="parChTrans1D2" presStyleIdx="2" presStyleCnt="3"/>
      <dgm:spPr/>
      <dgm:t>
        <a:bodyPr/>
        <a:lstStyle/>
        <a:p>
          <a:endParaRPr lang="en-US"/>
        </a:p>
      </dgm:t>
    </dgm:pt>
    <dgm:pt modelId="{F018706D-D97E-47DF-AA23-C250D7FCBE8D}" type="pres">
      <dgm:prSet presAssocID="{2BC243CD-F589-49B0-BB3A-EE0025B5B635}" presName="childText" presStyleLbl="bgAcc1" presStyleIdx="2" presStyleCnt="3" custScaleX="189200" custLinFactX="-1525" custLinFactNeighborX="-100000" custLinFactNeighborY="-7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A54ADD-90BC-4279-9461-83CBC9E39F08}" type="presOf" srcId="{2BC243CD-F589-49B0-BB3A-EE0025B5B635}" destId="{F018706D-D97E-47DF-AA23-C250D7FCBE8D}" srcOrd="0" destOrd="0" presId="urn:microsoft.com/office/officeart/2005/8/layout/hierarchy3"/>
    <dgm:cxn modelId="{22A99444-2D28-4138-B430-F52FBC4CCC73}" srcId="{F44B0474-03F2-4D33-8F53-B6062C0B3CF5}" destId="{FBEA9A2A-B0E7-4288-8E1F-D686186CC61A}" srcOrd="1" destOrd="0" parTransId="{4EFBCDD2-5998-462C-BD76-2487AC784F5B}" sibTransId="{19C2C02E-939A-4A06-9428-32B107406AEA}"/>
    <dgm:cxn modelId="{A6F18FE3-4223-44FD-AD23-AC974B027D9F}" type="presOf" srcId="{D1C317A4-1E5F-420B-BBFD-16987F41230D}" destId="{F4A72D44-B2AB-4AE7-9887-255863A9CEC9}" srcOrd="0" destOrd="0" presId="urn:microsoft.com/office/officeart/2005/8/layout/hierarchy3"/>
    <dgm:cxn modelId="{D1E0889E-8CDB-4BDF-A612-87E13FAAE2C9}" srcId="{05E05929-3D86-4836-8EFE-5EB45ADC550B}" destId="{F44B0474-03F2-4D33-8F53-B6062C0B3CF5}" srcOrd="0" destOrd="0" parTransId="{CB8BF5F9-1EC3-4C28-94A4-F52AB43979DD}" sibTransId="{1030A18D-A3F1-4126-8C2D-98E1433AEA21}"/>
    <dgm:cxn modelId="{63CB7289-392E-4F68-BF50-C22852DFDE34}" type="presOf" srcId="{FBEA9A2A-B0E7-4288-8E1F-D686186CC61A}" destId="{EA5D010F-0B55-4EA8-856E-9744D0008E3A}" srcOrd="0" destOrd="0" presId="urn:microsoft.com/office/officeart/2005/8/layout/hierarchy3"/>
    <dgm:cxn modelId="{CF07EDE1-64B8-4363-8F80-06AE282B4FC0}" type="presOf" srcId="{6D10E941-2548-4AB9-B28B-99BAF93CB62F}" destId="{8F1A1865-0395-48E0-82FA-72EF9D6E0B61}" srcOrd="0" destOrd="0" presId="urn:microsoft.com/office/officeart/2005/8/layout/hierarchy3"/>
    <dgm:cxn modelId="{2A4A046D-14DB-45D5-A64B-B461F03478BB}" type="presOf" srcId="{05E05929-3D86-4836-8EFE-5EB45ADC550B}" destId="{C10B2853-DD9B-491B-9BD0-40F48AE2B75F}" srcOrd="0" destOrd="0" presId="urn:microsoft.com/office/officeart/2005/8/layout/hierarchy3"/>
    <dgm:cxn modelId="{F0AEF996-D34A-402F-BFA3-67DC1AEFA8A4}" type="presOf" srcId="{FEB3413E-50DE-4E36-8913-E0038223F992}" destId="{5EB3716C-0397-4A41-9733-9D32435FF4EA}" srcOrd="0" destOrd="0" presId="urn:microsoft.com/office/officeart/2005/8/layout/hierarchy3"/>
    <dgm:cxn modelId="{8A7B485D-D0BE-463D-86F6-982E3432C06E}" type="presOf" srcId="{F44B0474-03F2-4D33-8F53-B6062C0B3CF5}" destId="{CD4AD588-646A-4CD4-960E-1C476BA6441C}" srcOrd="1" destOrd="0" presId="urn:microsoft.com/office/officeart/2005/8/layout/hierarchy3"/>
    <dgm:cxn modelId="{CBDDBE72-4F34-476A-8225-5AF31E8A8A78}" srcId="{F44B0474-03F2-4D33-8F53-B6062C0B3CF5}" destId="{2BC243CD-F589-49B0-BB3A-EE0025B5B635}" srcOrd="2" destOrd="0" parTransId="{FEB3413E-50DE-4E36-8913-E0038223F992}" sibTransId="{5C049EA0-FC4A-43E2-B56C-9C3EBEF495A3}"/>
    <dgm:cxn modelId="{82316987-CF05-4522-A8A3-8F5536E46809}" type="presOf" srcId="{F44B0474-03F2-4D33-8F53-B6062C0B3CF5}" destId="{A4E58E68-3D60-47DC-93D9-626E701D6C84}" srcOrd="0" destOrd="0" presId="urn:microsoft.com/office/officeart/2005/8/layout/hierarchy3"/>
    <dgm:cxn modelId="{B0A6DF71-DDDD-49C9-822A-59B562B1037E}" type="presOf" srcId="{4EFBCDD2-5998-462C-BD76-2487AC784F5B}" destId="{E9F4F909-A0F2-4A50-A7DE-BB231F495F5D}" srcOrd="0" destOrd="0" presId="urn:microsoft.com/office/officeart/2005/8/layout/hierarchy3"/>
    <dgm:cxn modelId="{42676BF3-687B-449C-9F92-A91EEF45588D}" srcId="{F44B0474-03F2-4D33-8F53-B6062C0B3CF5}" destId="{D1C317A4-1E5F-420B-BBFD-16987F41230D}" srcOrd="0" destOrd="0" parTransId="{6D10E941-2548-4AB9-B28B-99BAF93CB62F}" sibTransId="{FBC0E5EF-0DD3-444B-ADE8-F501B2C07BB4}"/>
    <dgm:cxn modelId="{231F6AB8-1194-4819-96F9-12E908CE4AD6}" type="presParOf" srcId="{C10B2853-DD9B-491B-9BD0-40F48AE2B75F}" destId="{FCC2C588-ED5A-42ED-9E9D-9D51CBFE6759}" srcOrd="0" destOrd="0" presId="urn:microsoft.com/office/officeart/2005/8/layout/hierarchy3"/>
    <dgm:cxn modelId="{678FED64-A106-45F2-A801-3C02FA31A027}" type="presParOf" srcId="{FCC2C588-ED5A-42ED-9E9D-9D51CBFE6759}" destId="{953B4C57-BEA8-4BA1-B88D-AD7EB27E53B9}" srcOrd="0" destOrd="0" presId="urn:microsoft.com/office/officeart/2005/8/layout/hierarchy3"/>
    <dgm:cxn modelId="{91A4BF87-7BFA-46D8-9342-9CA822EDB547}" type="presParOf" srcId="{953B4C57-BEA8-4BA1-B88D-AD7EB27E53B9}" destId="{A4E58E68-3D60-47DC-93D9-626E701D6C84}" srcOrd="0" destOrd="0" presId="urn:microsoft.com/office/officeart/2005/8/layout/hierarchy3"/>
    <dgm:cxn modelId="{EEF0F825-A65C-4E9A-B099-B964DDD85859}" type="presParOf" srcId="{953B4C57-BEA8-4BA1-B88D-AD7EB27E53B9}" destId="{CD4AD588-646A-4CD4-960E-1C476BA6441C}" srcOrd="1" destOrd="0" presId="urn:microsoft.com/office/officeart/2005/8/layout/hierarchy3"/>
    <dgm:cxn modelId="{1E4E7F64-173B-40D7-98EC-512B2BC72141}" type="presParOf" srcId="{FCC2C588-ED5A-42ED-9E9D-9D51CBFE6759}" destId="{248DAF4C-420E-4BF5-A3C9-0C74B9ACE509}" srcOrd="1" destOrd="0" presId="urn:microsoft.com/office/officeart/2005/8/layout/hierarchy3"/>
    <dgm:cxn modelId="{D85CB754-B14A-4E72-8E25-DE6DD83A63A1}" type="presParOf" srcId="{248DAF4C-420E-4BF5-A3C9-0C74B9ACE509}" destId="{8F1A1865-0395-48E0-82FA-72EF9D6E0B61}" srcOrd="0" destOrd="0" presId="urn:microsoft.com/office/officeart/2005/8/layout/hierarchy3"/>
    <dgm:cxn modelId="{8C590027-1539-483C-AAD6-0D49021FA69C}" type="presParOf" srcId="{248DAF4C-420E-4BF5-A3C9-0C74B9ACE509}" destId="{F4A72D44-B2AB-4AE7-9887-255863A9CEC9}" srcOrd="1" destOrd="0" presId="urn:microsoft.com/office/officeart/2005/8/layout/hierarchy3"/>
    <dgm:cxn modelId="{04CB4626-D44E-46A2-A1C6-50D35554DB34}" type="presParOf" srcId="{248DAF4C-420E-4BF5-A3C9-0C74B9ACE509}" destId="{E9F4F909-A0F2-4A50-A7DE-BB231F495F5D}" srcOrd="2" destOrd="0" presId="urn:microsoft.com/office/officeart/2005/8/layout/hierarchy3"/>
    <dgm:cxn modelId="{313B37AC-655F-4533-BCA3-B390A26BB663}" type="presParOf" srcId="{248DAF4C-420E-4BF5-A3C9-0C74B9ACE509}" destId="{EA5D010F-0B55-4EA8-856E-9744D0008E3A}" srcOrd="3" destOrd="0" presId="urn:microsoft.com/office/officeart/2005/8/layout/hierarchy3"/>
    <dgm:cxn modelId="{5DF75B11-8E10-410E-8518-5F2F11D00A6E}" type="presParOf" srcId="{248DAF4C-420E-4BF5-A3C9-0C74B9ACE509}" destId="{5EB3716C-0397-4A41-9733-9D32435FF4EA}" srcOrd="4" destOrd="0" presId="urn:microsoft.com/office/officeart/2005/8/layout/hierarchy3"/>
    <dgm:cxn modelId="{B0DA796A-BA98-40E2-B4F3-EA09D69118F7}" type="presParOf" srcId="{248DAF4C-420E-4BF5-A3C9-0C74B9ACE509}" destId="{F018706D-D97E-47DF-AA23-C250D7FCBE8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E05929-3D86-4836-8EFE-5EB45ADC550B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B0474-03F2-4D33-8F53-B6062C0B3CF5}">
      <dgm:prSet phldrT="[Text]"/>
      <dgm:spPr/>
      <dgm:t>
        <a:bodyPr/>
        <a:lstStyle/>
        <a:p>
          <a:r>
            <a:rPr lang="en-US" dirty="0" smtClean="0"/>
            <a:t>Scenario</a:t>
          </a:r>
          <a:endParaRPr lang="en-US" dirty="0"/>
        </a:p>
      </dgm:t>
    </dgm:pt>
    <dgm:pt modelId="{CB8BF5F9-1EC3-4C28-94A4-F52AB43979DD}" type="parTrans" cxnId="{D1E0889E-8CDB-4BDF-A612-87E13FAAE2C9}">
      <dgm:prSet/>
      <dgm:spPr/>
      <dgm:t>
        <a:bodyPr/>
        <a:lstStyle/>
        <a:p>
          <a:endParaRPr lang="en-US"/>
        </a:p>
      </dgm:t>
    </dgm:pt>
    <dgm:pt modelId="{1030A18D-A3F1-4126-8C2D-98E1433AEA21}" type="sibTrans" cxnId="{D1E0889E-8CDB-4BDF-A612-87E13FAAE2C9}">
      <dgm:prSet/>
      <dgm:spPr/>
      <dgm:t>
        <a:bodyPr/>
        <a:lstStyle/>
        <a:p>
          <a:endParaRPr lang="en-US"/>
        </a:p>
      </dgm:t>
    </dgm:pt>
    <dgm:pt modelId="{D1C317A4-1E5F-420B-BBFD-16987F41230D}">
      <dgm:prSet phldrT="[Text]"/>
      <dgm:spPr/>
      <dgm:t>
        <a:bodyPr/>
        <a:lstStyle/>
        <a:p>
          <a:r>
            <a:rPr lang="en-US" dirty="0" smtClean="0"/>
            <a:t>Given</a:t>
          </a:r>
          <a:endParaRPr lang="en-US" dirty="0"/>
        </a:p>
      </dgm:t>
    </dgm:pt>
    <dgm:pt modelId="{6D10E941-2548-4AB9-B28B-99BAF93CB62F}" type="parTrans" cxnId="{42676BF3-687B-449C-9F92-A91EEF45588D}">
      <dgm:prSet/>
      <dgm:spPr/>
      <dgm:t>
        <a:bodyPr/>
        <a:lstStyle/>
        <a:p>
          <a:endParaRPr lang="en-US"/>
        </a:p>
      </dgm:t>
    </dgm:pt>
    <dgm:pt modelId="{FBC0E5EF-0DD3-444B-ADE8-F501B2C07BB4}" type="sibTrans" cxnId="{42676BF3-687B-449C-9F92-A91EEF45588D}">
      <dgm:prSet/>
      <dgm:spPr/>
      <dgm:t>
        <a:bodyPr/>
        <a:lstStyle/>
        <a:p>
          <a:endParaRPr lang="en-US"/>
        </a:p>
      </dgm:t>
    </dgm:pt>
    <dgm:pt modelId="{FBEA9A2A-B0E7-4288-8E1F-D686186CC61A}">
      <dgm:prSet phldrT="[Text]"/>
      <dgm:spPr/>
      <dgm:t>
        <a:bodyPr/>
        <a:lstStyle/>
        <a:p>
          <a:r>
            <a:rPr lang="en-US" dirty="0" smtClean="0"/>
            <a:t>When</a:t>
          </a:r>
          <a:endParaRPr lang="en-US" dirty="0"/>
        </a:p>
      </dgm:t>
    </dgm:pt>
    <dgm:pt modelId="{4EFBCDD2-5998-462C-BD76-2487AC784F5B}" type="parTrans" cxnId="{22A99444-2D28-4138-B430-F52FBC4CCC73}">
      <dgm:prSet/>
      <dgm:spPr/>
      <dgm:t>
        <a:bodyPr/>
        <a:lstStyle/>
        <a:p>
          <a:endParaRPr lang="en-US"/>
        </a:p>
      </dgm:t>
    </dgm:pt>
    <dgm:pt modelId="{19C2C02E-939A-4A06-9428-32B107406AEA}" type="sibTrans" cxnId="{22A99444-2D28-4138-B430-F52FBC4CCC73}">
      <dgm:prSet/>
      <dgm:spPr/>
      <dgm:t>
        <a:bodyPr/>
        <a:lstStyle/>
        <a:p>
          <a:endParaRPr lang="en-US"/>
        </a:p>
      </dgm:t>
    </dgm:pt>
    <dgm:pt modelId="{2BC243CD-F589-49B0-BB3A-EE0025B5B635}">
      <dgm:prSet phldrT="[Text]"/>
      <dgm:spPr/>
      <dgm:t>
        <a:bodyPr/>
        <a:lstStyle/>
        <a:p>
          <a:r>
            <a:rPr lang="en-US" dirty="0" smtClean="0"/>
            <a:t>Then</a:t>
          </a:r>
          <a:endParaRPr lang="en-US" dirty="0"/>
        </a:p>
      </dgm:t>
    </dgm:pt>
    <dgm:pt modelId="{FEB3413E-50DE-4E36-8913-E0038223F992}" type="parTrans" cxnId="{CBDDBE72-4F34-476A-8225-5AF31E8A8A78}">
      <dgm:prSet/>
      <dgm:spPr/>
      <dgm:t>
        <a:bodyPr/>
        <a:lstStyle/>
        <a:p>
          <a:endParaRPr lang="en-US"/>
        </a:p>
      </dgm:t>
    </dgm:pt>
    <dgm:pt modelId="{5C049EA0-FC4A-43E2-B56C-9C3EBEF495A3}" type="sibTrans" cxnId="{CBDDBE72-4F34-476A-8225-5AF31E8A8A78}">
      <dgm:prSet/>
      <dgm:spPr/>
      <dgm:t>
        <a:bodyPr/>
        <a:lstStyle/>
        <a:p>
          <a:endParaRPr lang="en-US"/>
        </a:p>
      </dgm:t>
    </dgm:pt>
    <dgm:pt modelId="{C10B2853-DD9B-491B-9BD0-40F48AE2B75F}" type="pres">
      <dgm:prSet presAssocID="{05E05929-3D86-4836-8EFE-5EB45ADC550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C2C588-ED5A-42ED-9E9D-9D51CBFE6759}" type="pres">
      <dgm:prSet presAssocID="{F44B0474-03F2-4D33-8F53-B6062C0B3CF5}" presName="root" presStyleCnt="0"/>
      <dgm:spPr/>
    </dgm:pt>
    <dgm:pt modelId="{953B4C57-BEA8-4BA1-B88D-AD7EB27E53B9}" type="pres">
      <dgm:prSet presAssocID="{F44B0474-03F2-4D33-8F53-B6062C0B3CF5}" presName="rootComposite" presStyleCnt="0"/>
      <dgm:spPr/>
    </dgm:pt>
    <dgm:pt modelId="{A4E58E68-3D60-47DC-93D9-626E701D6C84}" type="pres">
      <dgm:prSet presAssocID="{F44B0474-03F2-4D33-8F53-B6062C0B3CF5}" presName="rootText" presStyleLbl="node1" presStyleIdx="0" presStyleCnt="1" custLinFactX="-23937" custLinFactNeighborX="-100000" custLinFactNeighborY="-3336"/>
      <dgm:spPr/>
      <dgm:t>
        <a:bodyPr/>
        <a:lstStyle/>
        <a:p>
          <a:endParaRPr lang="en-US"/>
        </a:p>
      </dgm:t>
    </dgm:pt>
    <dgm:pt modelId="{CD4AD588-646A-4CD4-960E-1C476BA6441C}" type="pres">
      <dgm:prSet presAssocID="{F44B0474-03F2-4D33-8F53-B6062C0B3CF5}" presName="rootConnector" presStyleLbl="node1" presStyleIdx="0" presStyleCnt="1"/>
      <dgm:spPr/>
      <dgm:t>
        <a:bodyPr/>
        <a:lstStyle/>
        <a:p>
          <a:endParaRPr lang="en-US"/>
        </a:p>
      </dgm:t>
    </dgm:pt>
    <dgm:pt modelId="{248DAF4C-420E-4BF5-A3C9-0C74B9ACE509}" type="pres">
      <dgm:prSet presAssocID="{F44B0474-03F2-4D33-8F53-B6062C0B3CF5}" presName="childShape" presStyleCnt="0"/>
      <dgm:spPr/>
    </dgm:pt>
    <dgm:pt modelId="{8F1A1865-0395-48E0-82FA-72EF9D6E0B61}" type="pres">
      <dgm:prSet presAssocID="{6D10E941-2548-4AB9-B28B-99BAF93CB62F}" presName="Name13" presStyleLbl="parChTrans1D2" presStyleIdx="0" presStyleCnt="3"/>
      <dgm:spPr/>
      <dgm:t>
        <a:bodyPr/>
        <a:lstStyle/>
        <a:p>
          <a:endParaRPr lang="en-US"/>
        </a:p>
      </dgm:t>
    </dgm:pt>
    <dgm:pt modelId="{F4A72D44-B2AB-4AE7-9887-255863A9CEC9}" type="pres">
      <dgm:prSet presAssocID="{D1C317A4-1E5F-420B-BBFD-16987F41230D}" presName="childText" presStyleLbl="bgAcc1" presStyleIdx="0" presStyleCnt="3" custLinFactX="-54922" custLinFactNeighborX="-100000" custLinFactNeighborY="-3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F4F909-A0F2-4A50-A7DE-BB231F495F5D}" type="pres">
      <dgm:prSet presAssocID="{4EFBCDD2-5998-462C-BD76-2487AC784F5B}" presName="Name13" presStyleLbl="parChTrans1D2" presStyleIdx="1" presStyleCnt="3"/>
      <dgm:spPr/>
      <dgm:t>
        <a:bodyPr/>
        <a:lstStyle/>
        <a:p>
          <a:endParaRPr lang="en-US"/>
        </a:p>
      </dgm:t>
    </dgm:pt>
    <dgm:pt modelId="{EA5D010F-0B55-4EA8-856E-9744D0008E3A}" type="pres">
      <dgm:prSet presAssocID="{FBEA9A2A-B0E7-4288-8E1F-D686186CC61A}" presName="childText" presStyleLbl="bgAcc1" presStyleIdx="1" presStyleCnt="3" custLinFactX="-54922" custLinFactNeighborX="-100000" custLinFactNeighborY="-3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3716C-0397-4A41-9733-9D32435FF4EA}" type="pres">
      <dgm:prSet presAssocID="{FEB3413E-50DE-4E36-8913-E0038223F992}" presName="Name13" presStyleLbl="parChTrans1D2" presStyleIdx="2" presStyleCnt="3"/>
      <dgm:spPr/>
      <dgm:t>
        <a:bodyPr/>
        <a:lstStyle/>
        <a:p>
          <a:endParaRPr lang="en-US"/>
        </a:p>
      </dgm:t>
    </dgm:pt>
    <dgm:pt modelId="{F018706D-D97E-47DF-AA23-C250D7FCBE8D}" type="pres">
      <dgm:prSet presAssocID="{2BC243CD-F589-49B0-BB3A-EE0025B5B635}" presName="childText" presStyleLbl="bgAcc1" presStyleIdx="2" presStyleCnt="3" custLinFactX="-54922" custLinFactNeighborX="-100000" custLinFactNeighborY="-3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A99444-2D28-4138-B430-F52FBC4CCC73}" srcId="{F44B0474-03F2-4D33-8F53-B6062C0B3CF5}" destId="{FBEA9A2A-B0E7-4288-8E1F-D686186CC61A}" srcOrd="1" destOrd="0" parTransId="{4EFBCDD2-5998-462C-BD76-2487AC784F5B}" sibTransId="{19C2C02E-939A-4A06-9428-32B107406AEA}"/>
    <dgm:cxn modelId="{FA35B589-8C76-4984-82DB-10803E3AAA9C}" type="presOf" srcId="{FBEA9A2A-B0E7-4288-8E1F-D686186CC61A}" destId="{EA5D010F-0B55-4EA8-856E-9744D0008E3A}" srcOrd="0" destOrd="0" presId="urn:microsoft.com/office/officeart/2005/8/layout/hierarchy3"/>
    <dgm:cxn modelId="{0342E840-6854-4F57-9D9E-169B2E7D63A7}" type="presOf" srcId="{05E05929-3D86-4836-8EFE-5EB45ADC550B}" destId="{C10B2853-DD9B-491B-9BD0-40F48AE2B75F}" srcOrd="0" destOrd="0" presId="urn:microsoft.com/office/officeart/2005/8/layout/hierarchy3"/>
    <dgm:cxn modelId="{D1E0889E-8CDB-4BDF-A612-87E13FAAE2C9}" srcId="{05E05929-3D86-4836-8EFE-5EB45ADC550B}" destId="{F44B0474-03F2-4D33-8F53-B6062C0B3CF5}" srcOrd="0" destOrd="0" parTransId="{CB8BF5F9-1EC3-4C28-94A4-F52AB43979DD}" sibTransId="{1030A18D-A3F1-4126-8C2D-98E1433AEA21}"/>
    <dgm:cxn modelId="{79F66A7E-1AEB-440F-8D5C-2C1BF898D5C9}" type="presOf" srcId="{F44B0474-03F2-4D33-8F53-B6062C0B3CF5}" destId="{CD4AD588-646A-4CD4-960E-1C476BA6441C}" srcOrd="1" destOrd="0" presId="urn:microsoft.com/office/officeart/2005/8/layout/hierarchy3"/>
    <dgm:cxn modelId="{4F0BCB45-BF5C-419F-A049-270162DA8DB2}" type="presOf" srcId="{D1C317A4-1E5F-420B-BBFD-16987F41230D}" destId="{F4A72D44-B2AB-4AE7-9887-255863A9CEC9}" srcOrd="0" destOrd="0" presId="urn:microsoft.com/office/officeart/2005/8/layout/hierarchy3"/>
    <dgm:cxn modelId="{E54BB340-FDA5-4348-B760-5EA91A922CEF}" type="presOf" srcId="{F44B0474-03F2-4D33-8F53-B6062C0B3CF5}" destId="{A4E58E68-3D60-47DC-93D9-626E701D6C84}" srcOrd="0" destOrd="0" presId="urn:microsoft.com/office/officeart/2005/8/layout/hierarchy3"/>
    <dgm:cxn modelId="{C532B3FD-96B7-454D-8147-4C31BA228A0D}" type="presOf" srcId="{2BC243CD-F589-49B0-BB3A-EE0025B5B635}" destId="{F018706D-D97E-47DF-AA23-C250D7FCBE8D}" srcOrd="0" destOrd="0" presId="urn:microsoft.com/office/officeart/2005/8/layout/hierarchy3"/>
    <dgm:cxn modelId="{F9A5EC18-4F1C-42C5-A66E-28E31B3F1197}" type="presOf" srcId="{FEB3413E-50DE-4E36-8913-E0038223F992}" destId="{5EB3716C-0397-4A41-9733-9D32435FF4EA}" srcOrd="0" destOrd="0" presId="urn:microsoft.com/office/officeart/2005/8/layout/hierarchy3"/>
    <dgm:cxn modelId="{CBDDBE72-4F34-476A-8225-5AF31E8A8A78}" srcId="{F44B0474-03F2-4D33-8F53-B6062C0B3CF5}" destId="{2BC243CD-F589-49B0-BB3A-EE0025B5B635}" srcOrd="2" destOrd="0" parTransId="{FEB3413E-50DE-4E36-8913-E0038223F992}" sibTransId="{5C049EA0-FC4A-43E2-B56C-9C3EBEF495A3}"/>
    <dgm:cxn modelId="{234C6FE3-096B-4EEF-94C2-2C6D59688CAD}" type="presOf" srcId="{4EFBCDD2-5998-462C-BD76-2487AC784F5B}" destId="{E9F4F909-A0F2-4A50-A7DE-BB231F495F5D}" srcOrd="0" destOrd="0" presId="urn:microsoft.com/office/officeart/2005/8/layout/hierarchy3"/>
    <dgm:cxn modelId="{06318FD3-0147-43EA-A574-F2CB78D5E709}" type="presOf" srcId="{6D10E941-2548-4AB9-B28B-99BAF93CB62F}" destId="{8F1A1865-0395-48E0-82FA-72EF9D6E0B61}" srcOrd="0" destOrd="0" presId="urn:microsoft.com/office/officeart/2005/8/layout/hierarchy3"/>
    <dgm:cxn modelId="{42676BF3-687B-449C-9F92-A91EEF45588D}" srcId="{F44B0474-03F2-4D33-8F53-B6062C0B3CF5}" destId="{D1C317A4-1E5F-420B-BBFD-16987F41230D}" srcOrd="0" destOrd="0" parTransId="{6D10E941-2548-4AB9-B28B-99BAF93CB62F}" sibTransId="{FBC0E5EF-0DD3-444B-ADE8-F501B2C07BB4}"/>
    <dgm:cxn modelId="{C66B6C35-2042-4A43-A8EE-884ACE1DB1D3}" type="presParOf" srcId="{C10B2853-DD9B-491B-9BD0-40F48AE2B75F}" destId="{FCC2C588-ED5A-42ED-9E9D-9D51CBFE6759}" srcOrd="0" destOrd="0" presId="urn:microsoft.com/office/officeart/2005/8/layout/hierarchy3"/>
    <dgm:cxn modelId="{96F9BBB8-EA01-49FD-AF89-F625EEFFC470}" type="presParOf" srcId="{FCC2C588-ED5A-42ED-9E9D-9D51CBFE6759}" destId="{953B4C57-BEA8-4BA1-B88D-AD7EB27E53B9}" srcOrd="0" destOrd="0" presId="urn:microsoft.com/office/officeart/2005/8/layout/hierarchy3"/>
    <dgm:cxn modelId="{CC55E2E9-5CBE-4A02-B99B-47594109DFB4}" type="presParOf" srcId="{953B4C57-BEA8-4BA1-B88D-AD7EB27E53B9}" destId="{A4E58E68-3D60-47DC-93D9-626E701D6C84}" srcOrd="0" destOrd="0" presId="urn:microsoft.com/office/officeart/2005/8/layout/hierarchy3"/>
    <dgm:cxn modelId="{E2879905-B33C-44D4-B96A-A07A6DBE23D3}" type="presParOf" srcId="{953B4C57-BEA8-4BA1-B88D-AD7EB27E53B9}" destId="{CD4AD588-646A-4CD4-960E-1C476BA6441C}" srcOrd="1" destOrd="0" presId="urn:microsoft.com/office/officeart/2005/8/layout/hierarchy3"/>
    <dgm:cxn modelId="{74ED6876-DDCC-4616-8B6D-8D28AD103D07}" type="presParOf" srcId="{FCC2C588-ED5A-42ED-9E9D-9D51CBFE6759}" destId="{248DAF4C-420E-4BF5-A3C9-0C74B9ACE509}" srcOrd="1" destOrd="0" presId="urn:microsoft.com/office/officeart/2005/8/layout/hierarchy3"/>
    <dgm:cxn modelId="{F4206A26-8508-4B9F-BA1F-80B5E46BCF8A}" type="presParOf" srcId="{248DAF4C-420E-4BF5-A3C9-0C74B9ACE509}" destId="{8F1A1865-0395-48E0-82FA-72EF9D6E0B61}" srcOrd="0" destOrd="0" presId="urn:microsoft.com/office/officeart/2005/8/layout/hierarchy3"/>
    <dgm:cxn modelId="{22015F7C-80EA-4AC6-8032-0B0FABC36AF8}" type="presParOf" srcId="{248DAF4C-420E-4BF5-A3C9-0C74B9ACE509}" destId="{F4A72D44-B2AB-4AE7-9887-255863A9CEC9}" srcOrd="1" destOrd="0" presId="urn:microsoft.com/office/officeart/2005/8/layout/hierarchy3"/>
    <dgm:cxn modelId="{694F3F6E-6F46-4FA7-A9F4-C489A32A6A8D}" type="presParOf" srcId="{248DAF4C-420E-4BF5-A3C9-0C74B9ACE509}" destId="{E9F4F909-A0F2-4A50-A7DE-BB231F495F5D}" srcOrd="2" destOrd="0" presId="urn:microsoft.com/office/officeart/2005/8/layout/hierarchy3"/>
    <dgm:cxn modelId="{CEF6ABC1-537F-49CB-A325-C80E4B00203E}" type="presParOf" srcId="{248DAF4C-420E-4BF5-A3C9-0C74B9ACE509}" destId="{EA5D010F-0B55-4EA8-856E-9744D0008E3A}" srcOrd="3" destOrd="0" presId="urn:microsoft.com/office/officeart/2005/8/layout/hierarchy3"/>
    <dgm:cxn modelId="{D786567F-6303-4490-BB1F-176BE79A8B95}" type="presParOf" srcId="{248DAF4C-420E-4BF5-A3C9-0C74B9ACE509}" destId="{5EB3716C-0397-4A41-9733-9D32435FF4EA}" srcOrd="4" destOrd="0" presId="urn:microsoft.com/office/officeart/2005/8/layout/hierarchy3"/>
    <dgm:cxn modelId="{0F06F53E-0392-412A-BE36-8773E40A3C18}" type="presParOf" srcId="{248DAF4C-420E-4BF5-A3C9-0C74B9ACE509}" destId="{F018706D-D97E-47DF-AA23-C250D7FCBE8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ADD02-D78B-4DD5-ADBD-6336F4FEC496}">
      <dsp:nvSpPr>
        <dsp:cNvPr id="0" name=""/>
        <dsp:cNvSpPr/>
      </dsp:nvSpPr>
      <dsp:spPr>
        <a:xfrm>
          <a:off x="450508" y="1348"/>
          <a:ext cx="1092491" cy="54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</a:t>
          </a:r>
          <a:endParaRPr lang="en-US" sz="2200" kern="1200" dirty="0"/>
        </a:p>
      </dsp:txBody>
      <dsp:txXfrm>
        <a:off x="466507" y="17347"/>
        <a:ext cx="1060493" cy="514247"/>
      </dsp:txXfrm>
    </dsp:sp>
    <dsp:sp modelId="{5D9305C3-0A38-404A-9DC6-8ADEE08EDA36}">
      <dsp:nvSpPr>
        <dsp:cNvPr id="0" name=""/>
        <dsp:cNvSpPr/>
      </dsp:nvSpPr>
      <dsp:spPr>
        <a:xfrm>
          <a:off x="559757" y="547594"/>
          <a:ext cx="109297" cy="409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684"/>
              </a:lnTo>
              <a:lnTo>
                <a:pt x="109297" y="40968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CCFDD-ADE6-4305-B694-3E6AA2C6D0E1}">
      <dsp:nvSpPr>
        <dsp:cNvPr id="0" name=""/>
        <dsp:cNvSpPr/>
      </dsp:nvSpPr>
      <dsp:spPr>
        <a:xfrm>
          <a:off x="669054" y="684155"/>
          <a:ext cx="873993" cy="54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Scenario 1</a:t>
          </a:r>
          <a:endParaRPr lang="en-US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Given-When-Then</a:t>
          </a:r>
          <a:endParaRPr lang="en-US" sz="900" kern="1200" dirty="0"/>
        </a:p>
      </dsp:txBody>
      <dsp:txXfrm>
        <a:off x="685053" y="700154"/>
        <a:ext cx="841995" cy="514247"/>
      </dsp:txXfrm>
    </dsp:sp>
    <dsp:sp modelId="{99D081BC-43D4-42B4-94B7-A8170EB6D758}">
      <dsp:nvSpPr>
        <dsp:cNvPr id="0" name=""/>
        <dsp:cNvSpPr/>
      </dsp:nvSpPr>
      <dsp:spPr>
        <a:xfrm>
          <a:off x="559757" y="547594"/>
          <a:ext cx="109297" cy="1092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2491"/>
              </a:lnTo>
              <a:lnTo>
                <a:pt x="109297" y="10924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1A2D8-3474-4462-B84D-C379D4DE147D}">
      <dsp:nvSpPr>
        <dsp:cNvPr id="0" name=""/>
        <dsp:cNvSpPr/>
      </dsp:nvSpPr>
      <dsp:spPr>
        <a:xfrm>
          <a:off x="669054" y="1366963"/>
          <a:ext cx="873993" cy="54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Scenario 2</a:t>
          </a:r>
          <a:endParaRPr lang="en-US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Given-When-Then</a:t>
          </a:r>
          <a:endParaRPr lang="en-US" sz="900" kern="1200" dirty="0"/>
        </a:p>
      </dsp:txBody>
      <dsp:txXfrm>
        <a:off x="685053" y="1382962"/>
        <a:ext cx="841995" cy="514247"/>
      </dsp:txXfrm>
    </dsp:sp>
    <dsp:sp modelId="{4C94F1D4-6440-4D4F-8CAF-E9D5BE9538F7}">
      <dsp:nvSpPr>
        <dsp:cNvPr id="0" name=""/>
        <dsp:cNvSpPr/>
      </dsp:nvSpPr>
      <dsp:spPr>
        <a:xfrm>
          <a:off x="559757" y="547594"/>
          <a:ext cx="109297" cy="1775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298"/>
              </a:lnTo>
              <a:lnTo>
                <a:pt x="109297" y="17752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4C8AB-106D-4B36-A33F-372866C6CAA0}">
      <dsp:nvSpPr>
        <dsp:cNvPr id="0" name=""/>
        <dsp:cNvSpPr/>
      </dsp:nvSpPr>
      <dsp:spPr>
        <a:xfrm>
          <a:off x="669054" y="2049770"/>
          <a:ext cx="873993" cy="54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…</a:t>
          </a:r>
          <a:endParaRPr lang="en-US" sz="1200" kern="1200" dirty="0"/>
        </a:p>
      </dsp:txBody>
      <dsp:txXfrm>
        <a:off x="685053" y="2065769"/>
        <a:ext cx="841995" cy="514247"/>
      </dsp:txXfrm>
    </dsp:sp>
    <dsp:sp modelId="{36FEB925-F33D-42A3-B657-E7352DE3B19B}">
      <dsp:nvSpPr>
        <dsp:cNvPr id="0" name=""/>
        <dsp:cNvSpPr/>
      </dsp:nvSpPr>
      <dsp:spPr>
        <a:xfrm>
          <a:off x="559757" y="547594"/>
          <a:ext cx="109297" cy="2458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105"/>
              </a:lnTo>
              <a:lnTo>
                <a:pt x="109297" y="24581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01D3C-2DA5-428F-86E4-6839F2DDA1C8}">
      <dsp:nvSpPr>
        <dsp:cNvPr id="0" name=""/>
        <dsp:cNvSpPr/>
      </dsp:nvSpPr>
      <dsp:spPr>
        <a:xfrm>
          <a:off x="669054" y="2732577"/>
          <a:ext cx="873993" cy="54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Scenario n</a:t>
          </a:r>
          <a:endParaRPr lang="en-US" sz="1200" kern="1200" dirty="0"/>
        </a:p>
      </dsp:txBody>
      <dsp:txXfrm>
        <a:off x="685053" y="2748576"/>
        <a:ext cx="841995" cy="5142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58E68-3D60-47DC-93D9-626E701D6C84}">
      <dsp:nvSpPr>
        <dsp:cNvPr id="0" name=""/>
        <dsp:cNvSpPr/>
      </dsp:nvSpPr>
      <dsp:spPr>
        <a:xfrm>
          <a:off x="0" y="0"/>
          <a:ext cx="1281410" cy="6407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Feature</a:t>
          </a:r>
          <a:endParaRPr lang="en-US" sz="2500" kern="1200" dirty="0"/>
        </a:p>
      </dsp:txBody>
      <dsp:txXfrm>
        <a:off x="18766" y="18766"/>
        <a:ext cx="1243878" cy="603173"/>
      </dsp:txXfrm>
    </dsp:sp>
    <dsp:sp modelId="{8F1A1865-0395-48E0-82FA-72EF9D6E0B61}">
      <dsp:nvSpPr>
        <dsp:cNvPr id="0" name=""/>
        <dsp:cNvSpPr/>
      </dsp:nvSpPr>
      <dsp:spPr>
        <a:xfrm>
          <a:off x="128141" y="640705"/>
          <a:ext cx="325487" cy="479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9746"/>
              </a:lnTo>
              <a:lnTo>
                <a:pt x="325487" y="479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72D44-B2AB-4AE7-9887-255863A9CEC9}">
      <dsp:nvSpPr>
        <dsp:cNvPr id="0" name=""/>
        <dsp:cNvSpPr/>
      </dsp:nvSpPr>
      <dsp:spPr>
        <a:xfrm>
          <a:off x="453628" y="800099"/>
          <a:ext cx="1939521" cy="640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As a [</a:t>
          </a:r>
          <a:r>
            <a:rPr lang="en-US" sz="1700" kern="1200" dirty="0" smtClean="0">
              <a:solidFill>
                <a:schemeClr val="bg1">
                  <a:lumMod val="50000"/>
                </a:schemeClr>
              </a:solidFill>
              <a:effectLst/>
            </a:rPr>
            <a:t>some role here</a:t>
          </a:r>
          <a:r>
            <a:rPr lang="en-US" sz="1700" kern="1200" dirty="0" smtClean="0"/>
            <a:t>] </a:t>
          </a:r>
          <a:endParaRPr lang="en-US" sz="1700" kern="1200" dirty="0"/>
        </a:p>
      </dsp:txBody>
      <dsp:txXfrm>
        <a:off x="472394" y="818865"/>
        <a:ext cx="1901989" cy="603173"/>
      </dsp:txXfrm>
    </dsp:sp>
    <dsp:sp modelId="{E9F4F909-A0F2-4A50-A7DE-BB231F495F5D}">
      <dsp:nvSpPr>
        <dsp:cNvPr id="0" name=""/>
        <dsp:cNvSpPr/>
      </dsp:nvSpPr>
      <dsp:spPr>
        <a:xfrm>
          <a:off x="128141" y="640705"/>
          <a:ext cx="325487" cy="1221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11"/>
              </a:lnTo>
              <a:lnTo>
                <a:pt x="325487" y="12218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D010F-0B55-4EA8-856E-9744D0008E3A}">
      <dsp:nvSpPr>
        <dsp:cNvPr id="0" name=""/>
        <dsp:cNvSpPr/>
      </dsp:nvSpPr>
      <dsp:spPr>
        <a:xfrm>
          <a:off x="453628" y="1542163"/>
          <a:ext cx="1946667" cy="640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 want [</a:t>
          </a:r>
          <a:r>
            <a:rPr lang="en-US" sz="1700" kern="1200" dirty="0" smtClean="0">
              <a:solidFill>
                <a:schemeClr val="bg1">
                  <a:lumMod val="50000"/>
                </a:schemeClr>
              </a:solidFill>
            </a:rPr>
            <a:t>some feature here</a:t>
          </a:r>
          <a:r>
            <a:rPr lang="en-US" sz="1700" kern="1200" dirty="0" smtClean="0"/>
            <a:t>]</a:t>
          </a:r>
          <a:endParaRPr lang="en-US" sz="1700" kern="1200" dirty="0"/>
        </a:p>
      </dsp:txBody>
      <dsp:txXfrm>
        <a:off x="472394" y="1560929"/>
        <a:ext cx="1909135" cy="603173"/>
      </dsp:txXfrm>
    </dsp:sp>
    <dsp:sp modelId="{5EB3716C-0397-4A41-9733-9D32435FF4EA}">
      <dsp:nvSpPr>
        <dsp:cNvPr id="0" name=""/>
        <dsp:cNvSpPr/>
      </dsp:nvSpPr>
      <dsp:spPr>
        <a:xfrm>
          <a:off x="128141" y="640705"/>
          <a:ext cx="329055" cy="2079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9946"/>
              </a:lnTo>
              <a:lnTo>
                <a:pt x="329055" y="20799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8706D-D97E-47DF-AA23-C250D7FCBE8D}">
      <dsp:nvSpPr>
        <dsp:cNvPr id="0" name=""/>
        <dsp:cNvSpPr/>
      </dsp:nvSpPr>
      <dsp:spPr>
        <a:xfrm>
          <a:off x="457196" y="2400298"/>
          <a:ext cx="1939542" cy="640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 that [</a:t>
          </a:r>
          <a:r>
            <a:rPr lang="en-US" sz="1700" kern="1200" dirty="0" smtClean="0">
              <a:solidFill>
                <a:schemeClr val="bg1">
                  <a:lumMod val="50000"/>
                </a:schemeClr>
              </a:solidFill>
            </a:rPr>
            <a:t>benefit of the feature here</a:t>
          </a:r>
          <a:r>
            <a:rPr lang="en-US" sz="1700" kern="1200" dirty="0" smtClean="0"/>
            <a:t>]</a:t>
          </a:r>
          <a:endParaRPr lang="en-US" sz="1700" kern="1200" dirty="0"/>
        </a:p>
      </dsp:txBody>
      <dsp:txXfrm>
        <a:off x="475962" y="2419064"/>
        <a:ext cx="1902010" cy="603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58E68-3D60-47DC-93D9-626E701D6C84}">
      <dsp:nvSpPr>
        <dsp:cNvPr id="0" name=""/>
        <dsp:cNvSpPr/>
      </dsp:nvSpPr>
      <dsp:spPr>
        <a:xfrm>
          <a:off x="57153" y="0"/>
          <a:ext cx="1281410" cy="6407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Scenario</a:t>
          </a:r>
          <a:endParaRPr lang="en-US" sz="2300" kern="1200" dirty="0"/>
        </a:p>
      </dsp:txBody>
      <dsp:txXfrm>
        <a:off x="75919" y="18766"/>
        <a:ext cx="1243878" cy="603173"/>
      </dsp:txXfrm>
    </dsp:sp>
    <dsp:sp modelId="{8F1A1865-0395-48E0-82FA-72EF9D6E0B61}">
      <dsp:nvSpPr>
        <dsp:cNvPr id="0" name=""/>
        <dsp:cNvSpPr/>
      </dsp:nvSpPr>
      <dsp:spPr>
        <a:xfrm>
          <a:off x="185294" y="640705"/>
          <a:ext cx="128133" cy="461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480"/>
              </a:lnTo>
              <a:lnTo>
                <a:pt x="128133" y="461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72D44-B2AB-4AE7-9887-255863A9CEC9}">
      <dsp:nvSpPr>
        <dsp:cNvPr id="0" name=""/>
        <dsp:cNvSpPr/>
      </dsp:nvSpPr>
      <dsp:spPr>
        <a:xfrm>
          <a:off x="313427" y="781832"/>
          <a:ext cx="1025128" cy="640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Given</a:t>
          </a:r>
          <a:endParaRPr lang="en-US" sz="2700" kern="1200" dirty="0"/>
        </a:p>
      </dsp:txBody>
      <dsp:txXfrm>
        <a:off x="332193" y="800598"/>
        <a:ext cx="987596" cy="603173"/>
      </dsp:txXfrm>
    </dsp:sp>
    <dsp:sp modelId="{E9F4F909-A0F2-4A50-A7DE-BB231F495F5D}">
      <dsp:nvSpPr>
        <dsp:cNvPr id="0" name=""/>
        <dsp:cNvSpPr/>
      </dsp:nvSpPr>
      <dsp:spPr>
        <a:xfrm>
          <a:off x="185294" y="640705"/>
          <a:ext cx="128133" cy="1262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2361"/>
              </a:lnTo>
              <a:lnTo>
                <a:pt x="128133" y="12623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D010F-0B55-4EA8-856E-9744D0008E3A}">
      <dsp:nvSpPr>
        <dsp:cNvPr id="0" name=""/>
        <dsp:cNvSpPr/>
      </dsp:nvSpPr>
      <dsp:spPr>
        <a:xfrm>
          <a:off x="313427" y="1582714"/>
          <a:ext cx="1025128" cy="640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When</a:t>
          </a:r>
          <a:endParaRPr lang="en-US" sz="2700" kern="1200" dirty="0"/>
        </a:p>
      </dsp:txBody>
      <dsp:txXfrm>
        <a:off x="332193" y="1601480"/>
        <a:ext cx="987596" cy="603173"/>
      </dsp:txXfrm>
    </dsp:sp>
    <dsp:sp modelId="{5EB3716C-0397-4A41-9733-9D32435FF4EA}">
      <dsp:nvSpPr>
        <dsp:cNvPr id="0" name=""/>
        <dsp:cNvSpPr/>
      </dsp:nvSpPr>
      <dsp:spPr>
        <a:xfrm>
          <a:off x="185294" y="640705"/>
          <a:ext cx="128133" cy="2063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3243"/>
              </a:lnTo>
              <a:lnTo>
                <a:pt x="128133" y="20632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8706D-D97E-47DF-AA23-C250D7FCBE8D}">
      <dsp:nvSpPr>
        <dsp:cNvPr id="0" name=""/>
        <dsp:cNvSpPr/>
      </dsp:nvSpPr>
      <dsp:spPr>
        <a:xfrm>
          <a:off x="313427" y="2383595"/>
          <a:ext cx="1025128" cy="640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Then</a:t>
          </a:r>
          <a:endParaRPr lang="en-US" sz="2700" kern="1200" dirty="0"/>
        </a:p>
      </dsp:txBody>
      <dsp:txXfrm>
        <a:off x="332193" y="2402361"/>
        <a:ext cx="987596" cy="603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3/18/2016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3/18/2016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3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94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0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0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" y="694749"/>
            <a:ext cx="778669" cy="41820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endParaRPr lang="en-US" sz="1013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75866" y="2608236"/>
            <a:ext cx="411480" cy="30861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0574" rIns="0" rtlCol="0" anchor="ctr" anchorCtr="0"/>
          <a:lstStyle/>
          <a:p>
            <a:pPr algn="ctr"/>
            <a:r>
              <a:rPr lang="en-US" sz="1125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75866" y="1222782"/>
            <a:ext cx="411480" cy="308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0574" rIns="0" rtlCol="0" anchor="ctr" anchorCtr="0"/>
          <a:lstStyle/>
          <a:p>
            <a:pPr algn="ctr"/>
            <a:r>
              <a:rPr lang="en-US" sz="1125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5866" y="3993691"/>
            <a:ext cx="411480" cy="30861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0574" rIns="0" rtlCol="0" anchor="ctr" anchorCtr="0"/>
          <a:lstStyle/>
          <a:p>
            <a:pPr algn="ctr"/>
            <a:r>
              <a:rPr lang="en-US" sz="1125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066800"/>
            <a:ext cx="1790700" cy="66675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2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904875"/>
            <a:ext cx="5664200" cy="1000125"/>
          </a:xfrm>
          <a:prstGeom prst="rect">
            <a:avLst/>
          </a:prstGeom>
        </p:spPr>
        <p:txBody>
          <a:bodyPr vert="horz" anchor="ctr" anchorCtr="0"/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05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2428875"/>
            <a:ext cx="1790700" cy="66675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2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2266950"/>
            <a:ext cx="5664200" cy="1000125"/>
          </a:xfrm>
          <a:prstGeom prst="rect">
            <a:avLst/>
          </a:prstGeom>
        </p:spPr>
        <p:txBody>
          <a:bodyPr vert="horz" anchor="ctr" anchorCtr="0"/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05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3810000"/>
            <a:ext cx="1790700" cy="66675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2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3648075"/>
            <a:ext cx="5664200" cy="1000125"/>
          </a:xfrm>
          <a:prstGeom prst="rect">
            <a:avLst/>
          </a:prstGeom>
        </p:spPr>
        <p:txBody>
          <a:bodyPr vert="horz" anchor="ctr" anchorCtr="0"/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05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8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8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321135"/>
            <a:ext cx="393192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9779" indent="-129779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sz="12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321135"/>
            <a:ext cx="3931920" cy="27432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None/>
              <a:defRPr sz="1200"/>
            </a:lvl1pPr>
            <a:lvl2pPr>
              <a:defRPr sz="975"/>
            </a:lvl2pPr>
            <a:lvl3pPr>
              <a:defRPr sz="975"/>
            </a:lvl3pPr>
            <a:lvl4pPr>
              <a:defRPr sz="975"/>
            </a:lvl4pPr>
            <a:lvl5pPr>
              <a:defRPr sz="975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5" y="192233"/>
            <a:ext cx="1135543" cy="361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9" y="995247"/>
            <a:ext cx="1350370" cy="249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9" y="995247"/>
            <a:ext cx="1350370" cy="249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575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4" y="202198"/>
            <a:ext cx="5709427" cy="5436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456446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690447"/>
            <a:ext cx="1568378" cy="249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9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066800"/>
            <a:ext cx="2286000" cy="3268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302" indent="-130302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</a:pPr>
            <a:r>
              <a:rPr lang="en-US" sz="105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05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05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05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05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05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05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05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05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30302" indent="-130302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</a:pPr>
            <a:r>
              <a:rPr lang="en-US" sz="105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05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05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30302" indent="-130302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</a:pPr>
            <a:r>
              <a:rPr lang="en-US" sz="105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05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05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05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05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05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5" y="567988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4" y="202198"/>
            <a:ext cx="5709427" cy="5436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35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2" y="150418"/>
            <a:ext cx="1135543" cy="341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9392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3" y="2496458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6" y="3852481"/>
            <a:ext cx="3830857" cy="500906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28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257175" indent="0">
              <a:buNone/>
              <a:defRPr sz="2850" b="0" i="0" cap="all">
                <a:latin typeface="Arial Black"/>
                <a:cs typeface="Arial Black"/>
              </a:defRPr>
            </a:lvl2pPr>
            <a:lvl3pPr marL="514350" indent="0">
              <a:buNone/>
              <a:defRPr sz="2850" b="0" i="0" cap="all">
                <a:latin typeface="Arial Black"/>
                <a:cs typeface="Arial Black"/>
              </a:defRPr>
            </a:lvl3pPr>
            <a:lvl4pPr marL="771525" indent="0">
              <a:buNone/>
              <a:defRPr sz="2850" b="0" i="0" cap="all">
                <a:latin typeface="Arial Black"/>
                <a:cs typeface="Arial Black"/>
              </a:defRPr>
            </a:lvl4pPr>
            <a:lvl5pPr marL="1028700" indent="0">
              <a:buNone/>
              <a:defRPr sz="28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6" y="3359735"/>
            <a:ext cx="2836995" cy="500906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28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257175" indent="0">
              <a:buNone/>
              <a:defRPr sz="2850" b="0" i="0" cap="all">
                <a:latin typeface="Arial Black"/>
                <a:cs typeface="Arial Black"/>
              </a:defRPr>
            </a:lvl2pPr>
            <a:lvl3pPr marL="514350" indent="0">
              <a:buNone/>
              <a:defRPr sz="2850" b="0" i="0" cap="all">
                <a:latin typeface="Arial Black"/>
                <a:cs typeface="Arial Black"/>
              </a:defRPr>
            </a:lvl3pPr>
            <a:lvl4pPr marL="771525" indent="0">
              <a:buNone/>
              <a:defRPr sz="2850" b="0" i="0" cap="all">
                <a:latin typeface="Arial Black"/>
                <a:cs typeface="Arial Black"/>
              </a:defRPr>
            </a:lvl4pPr>
            <a:lvl5pPr marL="1028700" indent="0">
              <a:buNone/>
              <a:defRPr sz="28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30" y="2457128"/>
            <a:ext cx="2839560" cy="23083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0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6" y="2873960"/>
            <a:ext cx="4036041" cy="500906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28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257175" indent="0">
              <a:buNone/>
              <a:defRPr sz="2850" b="0" i="0" cap="all">
                <a:latin typeface="Arial Black"/>
                <a:cs typeface="Arial Black"/>
              </a:defRPr>
            </a:lvl2pPr>
            <a:lvl3pPr marL="514350" indent="0">
              <a:buNone/>
              <a:defRPr sz="2850" b="0" i="0" cap="all">
                <a:latin typeface="Arial Black"/>
                <a:cs typeface="Arial Black"/>
              </a:defRPr>
            </a:lvl3pPr>
            <a:lvl4pPr marL="771525" indent="0">
              <a:buNone/>
              <a:defRPr sz="2850" b="0" i="0" cap="all">
                <a:latin typeface="Arial Black"/>
                <a:cs typeface="Arial Black"/>
              </a:defRPr>
            </a:lvl4pPr>
            <a:lvl5pPr marL="1028700" indent="0">
              <a:buNone/>
              <a:defRPr sz="28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61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/>
        </p:nvSpPr>
        <p:spPr>
          <a:xfrm>
            <a:off x="781353" y="2496458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6" y="3852481"/>
            <a:ext cx="3830857" cy="500906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28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257175" indent="0">
              <a:buNone/>
              <a:defRPr sz="2850" b="0" i="0" cap="all">
                <a:latin typeface="Arial Black"/>
                <a:cs typeface="Arial Black"/>
              </a:defRPr>
            </a:lvl2pPr>
            <a:lvl3pPr marL="514350" indent="0">
              <a:buNone/>
              <a:defRPr sz="2850" b="0" i="0" cap="all">
                <a:latin typeface="Arial Black"/>
                <a:cs typeface="Arial Black"/>
              </a:defRPr>
            </a:lvl3pPr>
            <a:lvl4pPr marL="771525" indent="0">
              <a:buNone/>
              <a:defRPr sz="2850" b="0" i="0" cap="all">
                <a:latin typeface="Arial Black"/>
                <a:cs typeface="Arial Black"/>
              </a:defRPr>
            </a:lvl4pPr>
            <a:lvl5pPr marL="1028700" indent="0">
              <a:buNone/>
              <a:defRPr sz="28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6" y="3359735"/>
            <a:ext cx="2836995" cy="500906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28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257175" indent="0">
              <a:buNone/>
              <a:defRPr sz="2850" b="0" i="0" cap="all">
                <a:latin typeface="Arial Black"/>
                <a:cs typeface="Arial Black"/>
              </a:defRPr>
            </a:lvl2pPr>
            <a:lvl3pPr marL="514350" indent="0">
              <a:buNone/>
              <a:defRPr sz="2850" b="0" i="0" cap="all">
                <a:latin typeface="Arial Black"/>
                <a:cs typeface="Arial Black"/>
              </a:defRPr>
            </a:lvl3pPr>
            <a:lvl4pPr marL="771525" indent="0">
              <a:buNone/>
              <a:defRPr sz="2850" b="0" i="0" cap="all">
                <a:latin typeface="Arial Black"/>
                <a:cs typeface="Arial Black"/>
              </a:defRPr>
            </a:lvl4pPr>
            <a:lvl5pPr marL="1028700" indent="0">
              <a:buNone/>
              <a:defRPr sz="28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30" y="2457128"/>
            <a:ext cx="2839560" cy="23083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0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6" y="2873960"/>
            <a:ext cx="4036041" cy="500906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28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257175" indent="0">
              <a:buNone/>
              <a:defRPr sz="2850" b="0" i="0" cap="all">
                <a:latin typeface="Arial Black"/>
                <a:cs typeface="Arial Black"/>
              </a:defRPr>
            </a:lvl2pPr>
            <a:lvl3pPr marL="514350" indent="0">
              <a:buNone/>
              <a:defRPr sz="2850" b="0" i="0" cap="all">
                <a:latin typeface="Arial Black"/>
                <a:cs typeface="Arial Black"/>
              </a:defRPr>
            </a:lvl3pPr>
            <a:lvl4pPr marL="771525" indent="0">
              <a:buNone/>
              <a:defRPr sz="2850" b="0" i="0" cap="all">
                <a:latin typeface="Arial Black"/>
                <a:cs typeface="Arial Black"/>
              </a:defRPr>
            </a:lvl4pPr>
            <a:lvl5pPr marL="1028700" indent="0">
              <a:buNone/>
              <a:defRPr sz="28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156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013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2398060"/>
            <a:ext cx="7574494" cy="219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8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8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56266"/>
              </p:ext>
            </p:extLst>
          </p:nvPr>
        </p:nvGraphicFramePr>
        <p:xfrm>
          <a:off x="-1" y="701331"/>
          <a:ext cx="9144000" cy="4147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72070"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569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47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070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1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076705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5446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078992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3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078992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23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16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706877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0574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75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685800"/>
            <a:ext cx="8412480" cy="3886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45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Aft>
                <a:spcPts val="450"/>
              </a:spcAft>
              <a:defRPr/>
            </a:lvl3pPr>
            <a:lvl4pPr>
              <a:lnSpc>
                <a:spcPct val="100000"/>
              </a:lnSpc>
              <a:spcAft>
                <a:spcPts val="450"/>
              </a:spcAft>
              <a:defRPr/>
            </a:lvl4pPr>
            <a:lvl5pPr>
              <a:lnSpc>
                <a:spcPct val="100000"/>
              </a:lnSpc>
              <a:spcAft>
                <a:spcPts val="45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05980"/>
            <a:ext cx="8686800" cy="45397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4889337"/>
            <a:ext cx="3048000" cy="2541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8220476" y="4869180"/>
            <a:ext cx="482185" cy="274320"/>
          </a:xfrm>
          <a:prstGeom prst="rect">
            <a:avLst/>
          </a:prstGeom>
        </p:spPr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81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683204"/>
            <a:ext cx="4114800" cy="418338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43434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9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56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4091709"/>
            <a:ext cx="6400800" cy="285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35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6" y="3349657"/>
            <a:ext cx="2583271" cy="29084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5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378620"/>
            <a:ext cx="1243502" cy="343678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2" y="378619"/>
            <a:ext cx="1411591" cy="34416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73088" y="428624"/>
            <a:ext cx="0" cy="26053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4708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075" spc="-15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69624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4708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075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6" y="3340101"/>
            <a:ext cx="6488113" cy="30008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5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4094613"/>
            <a:ext cx="3649662" cy="2797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378620"/>
            <a:ext cx="1243502" cy="343678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25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5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7"/>
            <a:ext cx="8430768" cy="3429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1350"/>
              </a:spcAft>
              <a:buSzPct val="140000"/>
              <a:buFont typeface="+mj-lt"/>
              <a:buAutoNum type="arabicPeriod"/>
              <a:defRPr sz="1200" baseline="0"/>
            </a:lvl1pPr>
            <a:lvl2pPr>
              <a:defRPr sz="1350"/>
            </a:lvl2pPr>
            <a:lvl3pPr>
              <a:defRPr sz="1200"/>
            </a:lvl3pPr>
            <a:lvl4pPr>
              <a:defRPr sz="97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8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843076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18338" indent="-157734">
              <a:lnSpc>
                <a:spcPct val="120000"/>
              </a:lnSpc>
              <a:spcBef>
                <a:spcPts val="216"/>
              </a:spcBef>
              <a:buSzPct val="100000"/>
              <a:buFont typeface="Lucida Grande"/>
              <a:buChar char="–"/>
              <a:defRPr sz="1050" baseline="0"/>
            </a:lvl2pPr>
            <a:lvl3pPr marL="644652" indent="-130302">
              <a:lnSpc>
                <a:spcPct val="120000"/>
              </a:lnSpc>
              <a:spcBef>
                <a:spcPts val="198"/>
              </a:spcBef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593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683204"/>
            <a:ext cx="4114800" cy="418338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7"/>
            <a:ext cx="43434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5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25717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9" y="995247"/>
            <a:ext cx="1350370" cy="249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611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3048000" y="692728"/>
            <a:ext cx="0" cy="418234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6096000" y="692728"/>
            <a:ext cx="0" cy="418234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278433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1016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75031" y="1945421"/>
            <a:ext cx="907941" cy="249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750"/>
            </a:lvl1pPr>
            <a:lvl2pPr marL="257175" indent="0">
              <a:buNone/>
              <a:defRPr sz="600"/>
            </a:lvl2pPr>
            <a:lvl3pPr marL="514350" indent="0">
              <a:buNone/>
              <a:defRPr sz="6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900545"/>
            <a:ext cx="1143000" cy="85725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9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9031" y="1945421"/>
            <a:ext cx="907941" cy="249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750"/>
            </a:lvl1pPr>
            <a:lvl2pPr marL="257175" indent="0">
              <a:buNone/>
              <a:defRPr sz="600"/>
            </a:lvl2pPr>
            <a:lvl3pPr marL="514350" indent="0">
              <a:buNone/>
              <a:defRPr sz="6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61031" y="1945421"/>
            <a:ext cx="907941" cy="249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750"/>
            </a:lvl1pPr>
            <a:lvl2pPr marL="257175" indent="0">
              <a:buNone/>
              <a:defRPr sz="600"/>
            </a:lvl2pPr>
            <a:lvl3pPr marL="514350" indent="0">
              <a:buNone/>
              <a:defRPr sz="6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47031" y="1945421"/>
            <a:ext cx="907941" cy="249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216157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750"/>
            </a:lvl1pPr>
            <a:lvl2pPr marL="257175" indent="0">
              <a:buNone/>
              <a:defRPr sz="600"/>
            </a:lvl2pPr>
            <a:lvl3pPr marL="514350" indent="0">
              <a:buNone/>
              <a:defRPr sz="6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900545"/>
            <a:ext cx="1143000" cy="85725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9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900545"/>
            <a:ext cx="1143000" cy="85725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9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900545"/>
            <a:ext cx="1143000" cy="85725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9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286000" y="699518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2000" y="708319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858000" y="699517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28900"/>
            <a:ext cx="1828800" cy="2057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28900"/>
            <a:ext cx="1828800" cy="2057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28900"/>
            <a:ext cx="1828800" cy="2057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28900"/>
            <a:ext cx="1828800" cy="2057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6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704850"/>
            <a:ext cx="9144000" cy="278376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9" name="Oval 18"/>
          <p:cNvSpPr/>
          <p:nvPr/>
        </p:nvSpPr>
        <p:spPr>
          <a:xfrm>
            <a:off x="910709" y="911155"/>
            <a:ext cx="464582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0574" rIns="0" rtlCol="0" anchor="ctr" anchorCtr="0"/>
          <a:lstStyle/>
          <a:p>
            <a:pPr algn="ctr"/>
            <a:r>
              <a:rPr lang="en-US" sz="15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96709" y="911155"/>
            <a:ext cx="464582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0574" rIns="0" rtlCol="0" anchor="ctr" anchorCtr="0"/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68709" y="911155"/>
            <a:ext cx="464582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0574" rIns="0" rtlCol="0" anchor="ctr" anchorCtr="0"/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82709" y="911155"/>
            <a:ext cx="464582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0574" rIns="0" rtlCol="0" anchor="ctr" anchorCtr="0"/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6000" y="699518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2000" y="708319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8000" y="699517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1951101"/>
            <a:ext cx="1828800" cy="2400300"/>
          </a:xfrm>
          <a:prstGeom prst="rect">
            <a:avLst/>
          </a:prstGeom>
        </p:spPr>
        <p:txBody>
          <a:bodyPr vert="horz"/>
          <a:lstStyle>
            <a:lvl1pPr marL="96012" marR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96012" marR="0" lvl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96012" marR="0" lvl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1951101"/>
            <a:ext cx="1828800" cy="2400300"/>
          </a:xfrm>
          <a:prstGeom prst="rect">
            <a:avLst/>
          </a:prstGeom>
        </p:spPr>
        <p:txBody>
          <a:bodyPr vert="horz"/>
          <a:lstStyle>
            <a:lvl1pPr marL="96012" marR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96012" marR="0" lvl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96012" marR="0" lvl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1951101"/>
            <a:ext cx="1828800" cy="2400300"/>
          </a:xfrm>
          <a:prstGeom prst="rect">
            <a:avLst/>
          </a:prstGeom>
        </p:spPr>
        <p:txBody>
          <a:bodyPr vert="horz"/>
          <a:lstStyle>
            <a:lvl1pPr marL="96012" marR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96012" marR="0" lvl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96012" marR="0" lvl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1951101"/>
            <a:ext cx="1828800" cy="2400300"/>
          </a:xfrm>
          <a:prstGeom prst="rect">
            <a:avLst/>
          </a:prstGeom>
        </p:spPr>
        <p:txBody>
          <a:bodyPr vert="horz"/>
          <a:lstStyle>
            <a:lvl1pPr marL="96012" marR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9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96012" marR="0" lvl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96012" marR="0" lvl="0" indent="-96012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351026"/>
            <a:ext cx="1828800" cy="534924"/>
          </a:xfrm>
          <a:prstGeom prst="rect">
            <a:avLst/>
          </a:prstGeom>
        </p:spPr>
        <p:txBody>
          <a:bodyPr vert="horz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None/>
              <a:tabLst/>
              <a:defRPr sz="1050" baseline="0">
                <a:latin typeface="Arial Black"/>
                <a:cs typeface="Arial Black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351026"/>
            <a:ext cx="1828800" cy="534924"/>
          </a:xfrm>
          <a:prstGeom prst="rect">
            <a:avLst/>
          </a:prstGeom>
        </p:spPr>
        <p:txBody>
          <a:bodyPr vert="horz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None/>
              <a:tabLst/>
              <a:defRPr sz="1050" baseline="0">
                <a:latin typeface="Arial Black"/>
                <a:cs typeface="Arial Black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351026"/>
            <a:ext cx="1828800" cy="534924"/>
          </a:xfrm>
          <a:prstGeom prst="rect">
            <a:avLst/>
          </a:prstGeom>
        </p:spPr>
        <p:txBody>
          <a:bodyPr vert="horz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None/>
              <a:tabLst/>
              <a:defRPr sz="1050" baseline="0">
                <a:latin typeface="Arial Black"/>
                <a:cs typeface="Arial Black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351026"/>
            <a:ext cx="1828800" cy="534924"/>
          </a:xfrm>
          <a:prstGeom prst="rect">
            <a:avLst/>
          </a:prstGeom>
        </p:spPr>
        <p:txBody>
          <a:bodyPr vert="horz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3"/>
              </a:spcAft>
              <a:buClr>
                <a:schemeClr val="accent2"/>
              </a:buClr>
              <a:buSzTx/>
              <a:buFont typeface="Arial"/>
              <a:buNone/>
              <a:tabLst/>
              <a:defRPr sz="1050" baseline="0">
                <a:latin typeface="Arial Black"/>
                <a:cs typeface="Arial Black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9393624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875530"/>
            <a:ext cx="9144000" cy="2743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4920358"/>
            <a:ext cx="1493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75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75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10" y="4923240"/>
            <a:ext cx="23164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04900" y="495096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4961763"/>
            <a:ext cx="476250" cy="1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0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744" r:id="rId24"/>
    <p:sldLayoutId id="2147483781" r:id="rId25"/>
    <p:sldLayoutId id="2147483814" r:id="rId2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195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75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25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89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ehaviour-driven.org/Introduction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en.wikipedia.org/wiki/Behavior-driven_development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cucumber/cucumber/wiki/Tutorials-and-Related-Blog-Posts" TargetMode="External"/><Relationship Id="rId5" Type="http://schemas.openxmlformats.org/officeDocument/2006/relationships/hyperlink" Target="https://cucumber.io/docs/reference/jvm" TargetMode="External"/><Relationship Id="rId4" Type="http://schemas.openxmlformats.org/officeDocument/2006/relationships/hyperlink" Target="http://docs.seleniumhq.org/doc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Sergiy_kaliberda@epam.com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9144001" cy="4875808"/>
          </a:xfrm>
        </p:spPr>
      </p:pic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0" y="5489"/>
            <a:ext cx="9144000" cy="5143500"/>
          </a:xfrm>
        </p:spPr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116804" y="2085278"/>
            <a:ext cx="6910388" cy="1091068"/>
          </a:xfrm>
        </p:spPr>
        <p:txBody>
          <a:bodyPr/>
          <a:lstStyle/>
          <a:p>
            <a:r>
              <a:rPr lang="en-US" dirty="0" smtClean="0"/>
              <a:t>Types of Frameworks – </a:t>
            </a:r>
          </a:p>
          <a:p>
            <a:r>
              <a:rPr lang="en-US" dirty="0" smtClean="0"/>
              <a:t>BDD: Cucumber-JVM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399" y="3356760"/>
            <a:ext cx="2048294" cy="377026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+mn-lt"/>
                <a:cs typeface="+mn-cs"/>
              </a:rPr>
              <a:t>Sergiy Kaliberda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18,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5678"/>
            <a:ext cx="2045983" cy="8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r>
              <a:rPr lang="ru-RU" dirty="0" smtClean="0"/>
              <a:t>: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163731" y="793510"/>
            <a:ext cx="5052420" cy="408253"/>
            <a:chOff x="357780" y="1435606"/>
            <a:chExt cx="5052420" cy="408253"/>
          </a:xfrm>
        </p:grpSpPr>
        <p:sp>
          <p:nvSpPr>
            <p:cNvPr id="59" name="TextBox 58"/>
            <p:cNvSpPr txBox="1"/>
            <p:nvPr/>
          </p:nvSpPr>
          <p:spPr>
            <a:xfrm>
              <a:off x="823019" y="1459785"/>
              <a:ext cx="45871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>
                  <a:solidFill>
                    <a:srgbClr val="444444"/>
                  </a:solidFill>
                  <a:latin typeface="Trebuchet MS"/>
                  <a:cs typeface="Trebuchet MS"/>
                </a:rPr>
                <a:t>Do not work in case only testers are involved</a:t>
              </a:r>
              <a:r>
                <a:rPr lang="ru-RU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.</a:t>
              </a:r>
              <a:endParaRPr lang="ru-RU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57755" y="1416090"/>
            <a:ext cx="4833345" cy="578177"/>
            <a:chOff x="357780" y="2067708"/>
            <a:chExt cx="4833345" cy="578177"/>
          </a:xfrm>
        </p:grpSpPr>
        <p:sp>
          <p:nvSpPr>
            <p:cNvPr id="64" name="TextBox 63"/>
            <p:cNvSpPr txBox="1"/>
            <p:nvPr/>
          </p:nvSpPr>
          <p:spPr>
            <a:xfrm>
              <a:off x="823019" y="2091887"/>
              <a:ext cx="43681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Impossible to make verifications in the body of test case it’s possible only in the</a:t>
              </a:r>
              <a:r>
                <a:rPr lang="ru-RU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THEN</a:t>
              </a: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section</a:t>
              </a:r>
              <a:r>
                <a:rPr lang="ru-RU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.</a:t>
              </a:r>
              <a:endParaRPr lang="en-US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57755" y="2213098"/>
            <a:ext cx="5042895" cy="578177"/>
            <a:chOff x="357780" y="2699810"/>
            <a:chExt cx="5042895" cy="578177"/>
          </a:xfrm>
        </p:grpSpPr>
        <p:sp>
          <p:nvSpPr>
            <p:cNvPr id="69" name="TextBox 68"/>
            <p:cNvSpPr txBox="1"/>
            <p:nvPr/>
          </p:nvSpPr>
          <p:spPr>
            <a:xfrm>
              <a:off x="823019" y="2723989"/>
              <a:ext cx="45776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Do not work in case there are too much complex test data.</a:t>
              </a:r>
              <a:endParaRPr lang="en-US" sz="1500" b="1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169707" y="2994608"/>
            <a:ext cx="4852395" cy="408253"/>
            <a:chOff x="357780" y="3331911"/>
            <a:chExt cx="4852395" cy="408253"/>
          </a:xfrm>
        </p:grpSpPr>
        <p:sp>
          <p:nvSpPr>
            <p:cNvPr id="74" name="TextBox 73"/>
            <p:cNvSpPr txBox="1"/>
            <p:nvPr/>
          </p:nvSpPr>
          <p:spPr>
            <a:xfrm>
              <a:off x="823019" y="3356091"/>
              <a:ext cx="43871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latin typeface="Trebuchet MS"/>
                  <a:cs typeface="Trebuchet MS"/>
                </a:rPr>
                <a:t>Hard to refactor tests</a:t>
              </a:r>
              <a:r>
                <a:rPr lang="ru-RU" sz="1500" dirty="0" smtClean="0">
                  <a:latin typeface="Trebuchet MS"/>
                  <a:cs typeface="Trebuchet MS"/>
                </a:rPr>
                <a:t>.</a:t>
              </a:r>
              <a:endParaRPr lang="en-US" sz="1600" dirty="0">
                <a:latin typeface="Trebuchet MS" panose="020B0603020202020204" pitchFamily="34" charset="0"/>
                <a:cs typeface="Trebuchet MS"/>
              </a:endParaRPr>
            </a:p>
          </p:txBody>
        </p:sp>
        <p:grpSp>
          <p:nvGrpSpPr>
            <p:cNvPr id="75" name="Group 74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157755" y="3479918"/>
            <a:ext cx="4976220" cy="578178"/>
            <a:chOff x="357780" y="3964014"/>
            <a:chExt cx="4976220" cy="578178"/>
          </a:xfrm>
        </p:grpSpPr>
        <p:sp>
          <p:nvSpPr>
            <p:cNvPr id="79" name="TextBox 78"/>
            <p:cNvSpPr txBox="1"/>
            <p:nvPr/>
          </p:nvSpPr>
          <p:spPr>
            <a:xfrm>
              <a:off x="823019" y="3988194"/>
              <a:ext cx="4510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Should be created and maintained keywords dictionary</a:t>
              </a:r>
              <a:r>
                <a:rPr lang="ru-RU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.</a:t>
              </a:r>
              <a:endParaRPr lang="ru-RU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80" name="Group 79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148230" y="4106237"/>
            <a:ext cx="5261970" cy="408253"/>
            <a:chOff x="357780" y="4596118"/>
            <a:chExt cx="5261970" cy="408253"/>
          </a:xfrm>
        </p:grpSpPr>
        <p:sp>
          <p:nvSpPr>
            <p:cNvPr id="84" name="TextBox 83"/>
            <p:cNvSpPr txBox="1"/>
            <p:nvPr/>
          </p:nvSpPr>
          <p:spPr>
            <a:xfrm>
              <a:off x="823019" y="4620298"/>
              <a:ext cx="47967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latin typeface="Trebuchet MS"/>
                  <a:cs typeface="Trebuchet MS"/>
                </a:rPr>
                <a:t>Possible code duplication in big teams.</a:t>
              </a:r>
              <a:endParaRPr lang="en-US" sz="1500" dirty="0">
                <a:latin typeface="Trebuchet MS"/>
                <a:cs typeface="Trebuchet MS"/>
              </a:endParaRPr>
            </a:p>
          </p:txBody>
        </p: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122" y="1243104"/>
            <a:ext cx="2915607" cy="2868707"/>
          </a:xfrm>
          <a:prstGeom prst="rect">
            <a:avLst/>
          </a:prstGeom>
        </p:spPr>
      </p:pic>
      <p:pic>
        <p:nvPicPr>
          <p:cNvPr id="35" name="Picture Placeholder 16" descr="logo_cover_4.png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3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5362" name="Picture 2" descr="http://catmacros.files.wordpress.com/2010/01/enthra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36"/>
            <a:ext cx="9144000" cy="51411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Feature example</a:t>
            </a:r>
            <a:endParaRPr lang="en-US" dirty="0"/>
          </a:p>
        </p:txBody>
      </p:sp>
      <p:pic>
        <p:nvPicPr>
          <p:cNvPr id="4" name="Picture 3" descr="Screen Shot 2015-08-12 at 12.37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7" y="1047750"/>
            <a:ext cx="9027577" cy="2348638"/>
          </a:xfrm>
          <a:prstGeom prst="rect">
            <a:avLst/>
          </a:prstGeom>
        </p:spPr>
      </p:pic>
      <p:pic>
        <p:nvPicPr>
          <p:cNvPr id="5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Gherkin syntax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1371600" y="1043845"/>
          <a:ext cx="6172200" cy="328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Left Arrow 8"/>
          <p:cNvSpPr/>
          <p:nvPr/>
        </p:nvSpPr>
        <p:spPr>
          <a:xfrm>
            <a:off x="3101454" y="1043845"/>
            <a:ext cx="4629150" cy="52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Something valuable for customers</a:t>
            </a:r>
          </a:p>
        </p:txBody>
      </p:sp>
      <p:sp>
        <p:nvSpPr>
          <p:cNvPr id="10" name="Left Arrow 9"/>
          <p:cNvSpPr/>
          <p:nvPr/>
        </p:nvSpPr>
        <p:spPr>
          <a:xfrm>
            <a:off x="4151586" y="2506885"/>
            <a:ext cx="3521869" cy="9195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Scenarios which describe feature in details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3101454" y="1737932"/>
            <a:ext cx="857250" cy="2457450"/>
          </a:xfrm>
          <a:prstGeom prst="rightBrac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Placeholder 16" descr="logo_cover_4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Feature structure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543050" y="1024319"/>
          <a:ext cx="46863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Left Arrow 8"/>
          <p:cNvSpPr/>
          <p:nvPr/>
        </p:nvSpPr>
        <p:spPr>
          <a:xfrm>
            <a:off x="4000500" y="1824419"/>
            <a:ext cx="3657600" cy="52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Specifies role of stakeholder</a:t>
            </a:r>
          </a:p>
        </p:txBody>
      </p:sp>
      <p:sp>
        <p:nvSpPr>
          <p:cNvPr id="10" name="Left Arrow 9"/>
          <p:cNvSpPr/>
          <p:nvPr/>
        </p:nvSpPr>
        <p:spPr>
          <a:xfrm>
            <a:off x="4000500" y="2624519"/>
            <a:ext cx="3657600" cy="52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Describes important feature for stakeholder 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4000500" y="3424619"/>
            <a:ext cx="3657600" cy="52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Describe why this feature is valuable</a:t>
            </a:r>
          </a:p>
        </p:txBody>
      </p:sp>
      <p:pic>
        <p:nvPicPr>
          <p:cNvPr id="8" name="Picture Placeholder 16" descr="logo_cover_4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Scenario structure (acceptance criteria)</a:t>
            </a: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543050" y="1024319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Left Arrow 8"/>
          <p:cNvSpPr/>
          <p:nvPr/>
        </p:nvSpPr>
        <p:spPr>
          <a:xfrm>
            <a:off x="3028950" y="1824419"/>
            <a:ext cx="4514850" cy="52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Specifies System Under Test (SUT) initial state</a:t>
            </a:r>
          </a:p>
        </p:txBody>
      </p:sp>
      <p:sp>
        <p:nvSpPr>
          <p:cNvPr id="10" name="Left Arrow 9"/>
          <p:cNvSpPr/>
          <p:nvPr/>
        </p:nvSpPr>
        <p:spPr>
          <a:xfrm>
            <a:off x="3021806" y="2624519"/>
            <a:ext cx="4521994" cy="52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Specifies actions applied on SUT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3021805" y="3424619"/>
            <a:ext cx="4521994" cy="52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Specifies one or more assertions</a:t>
            </a:r>
          </a:p>
        </p:txBody>
      </p:sp>
      <p:pic>
        <p:nvPicPr>
          <p:cNvPr id="8" name="Picture Placeholder 16" descr="logo_cover_4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Books and Docs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895350"/>
            <a:ext cx="2684036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95350"/>
            <a:ext cx="3196493" cy="3352800"/>
          </a:xfrm>
          <a:prstGeom prst="rect">
            <a:avLst/>
          </a:prstGeom>
        </p:spPr>
      </p:pic>
      <p:pic>
        <p:nvPicPr>
          <p:cNvPr id="1026" name="Picture 2" descr="http://www.acceptancetesting.info/images/front-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895350"/>
            <a:ext cx="2235200" cy="3352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16" descr="logo_cover_4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llwproductions.files.wordpress.com/2012/02/cat-photo-captions-no-really-im-very-interested-please-go-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1"/>
            <a:ext cx="4114801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78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16386" name="Picture 2" descr="Seleniu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14650"/>
            <a:ext cx="1428750" cy="12930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://www.us-nesco.org/files/2013/01/Java-drawn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534" y="1740061"/>
            <a:ext cx="2400300" cy="18210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Eclipse.o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966724"/>
            <a:ext cx="1619944" cy="8620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zsoltfabok.com/images/posts/2011-12-02-cucumber-jvm-preparation/merged-logo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41" y="1159637"/>
            <a:ext cx="1447800" cy="476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141" y="3598684"/>
            <a:ext cx="2388896" cy="493359"/>
          </a:xfrm>
          <a:prstGeom prst="rect">
            <a:avLst/>
          </a:prstGeom>
        </p:spPr>
      </p:pic>
      <p:pic>
        <p:nvPicPr>
          <p:cNvPr id="8" name="Picture Placeholder 16" descr="logo_cover_4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Cucumber-JVM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Big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jUnit</a:t>
            </a:r>
            <a:r>
              <a:rPr lang="en-US" sz="2000" dirty="0" smtClean="0"/>
              <a:t>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Table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Data Driven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r>
              <a:rPr lang="en-US" dirty="0" smtClean="0"/>
              <a:t>		</a:t>
            </a:r>
            <a:r>
              <a:rPr lang="en-US" sz="2200" dirty="0" smtClean="0"/>
              <a:t>https://github.com/cucumber/cucumber-jvm/</a:t>
            </a:r>
            <a:endParaRPr lang="en-US" sz="2200" dirty="0"/>
          </a:p>
        </p:txBody>
      </p:sp>
      <p:pic>
        <p:nvPicPr>
          <p:cNvPr id="2050" name="Picture 2" descr="https://avatars1.githubusercontent.com/u/1000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940" y="857679"/>
            <a:ext cx="2476586" cy="24765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98956" y="3405964"/>
            <a:ext cx="1385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Aslak</a:t>
            </a:r>
            <a:r>
              <a:rPr lang="en-US" b="1" dirty="0"/>
              <a:t> </a:t>
            </a:r>
            <a:r>
              <a:rPr lang="en-US" b="1" dirty="0" err="1"/>
              <a:t>Hellesøy</a:t>
            </a:r>
            <a:endParaRPr lang="en-US" dirty="0"/>
          </a:p>
        </p:txBody>
      </p:sp>
      <p:pic>
        <p:nvPicPr>
          <p:cNvPr id="6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LET’S BECOME FAMILIAR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smtClean="0">
                <a:solidFill>
                  <a:schemeClr val="tx2"/>
                </a:solidFill>
                <a:cs typeface="SimSun"/>
              </a:rPr>
              <a:t>Sergiy Kaliberda</a:t>
            </a:r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smtClean="0"/>
              <a:t>Email: Sergiy_Kaliberda@epam.com</a:t>
            </a:r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smtClean="0"/>
              <a:t>Skype: kaliberda_s</a:t>
            </a:r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endParaRPr lang="en-US" sz="1400" smtClean="0"/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smtClean="0"/>
              <a:t>Senior Software Test Automation Engineer</a:t>
            </a:r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smtClean="0"/>
              <a:t>About 5 years in Test Automation</a:t>
            </a:r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smtClean="0"/>
              <a:t>Expertise:</a:t>
            </a:r>
          </a:p>
          <a:p>
            <a:pPr marL="514350" lvl="2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300" smtClean="0"/>
              <a:t>UI test Automation</a:t>
            </a:r>
          </a:p>
          <a:p>
            <a:pPr marL="514350" lvl="2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300" smtClean="0"/>
              <a:t>Web Services</a:t>
            </a:r>
          </a:p>
          <a:p>
            <a:pPr marL="514350" lvl="2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300" smtClean="0"/>
              <a:t>Performance testing</a:t>
            </a:r>
          </a:p>
          <a:p>
            <a:pPr marL="514350" lvl="2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300" smtClean="0"/>
              <a:t>BDD</a:t>
            </a:r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endParaRPr lang="en-US" sz="1400" smtClean="0"/>
          </a:p>
          <a:p>
            <a:pPr marL="214313" lvl="1" fontAlgn="base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</a:pPr>
            <a:endParaRPr lang="en-US" sz="1400" dirty="0"/>
          </a:p>
        </p:txBody>
      </p:sp>
      <p:pic>
        <p:nvPicPr>
          <p:cNvPr id="4" name="Afbeelding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28898" y="1200150"/>
            <a:ext cx="2834640" cy="2743200"/>
          </a:xfrm>
          <a:prstGeom prst="rect">
            <a:avLst/>
          </a:prstGeom>
        </p:spPr>
      </p:pic>
      <p:pic>
        <p:nvPicPr>
          <p:cNvPr id="5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Adding to MVN project</a:t>
            </a:r>
            <a:endParaRPr lang="en-US" dirty="0"/>
          </a:p>
        </p:txBody>
      </p:sp>
      <p:pic>
        <p:nvPicPr>
          <p:cNvPr id="6" name="Picture 5" descr="Screen Shot 2015-08-12 at 12.47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971550"/>
            <a:ext cx="7278329" cy="3581400"/>
          </a:xfrm>
          <a:prstGeom prst="rect">
            <a:avLst/>
          </a:prstGeom>
        </p:spPr>
      </p:pic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Feature example</a:t>
            </a:r>
            <a:endParaRPr lang="en-US" dirty="0"/>
          </a:p>
        </p:txBody>
      </p:sp>
      <p:pic>
        <p:nvPicPr>
          <p:cNvPr id="4" name="Picture 3" descr="Screen Shot 2015-08-12 at 12.37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7" y="1047750"/>
            <a:ext cx="9027577" cy="2348638"/>
          </a:xfrm>
          <a:prstGeom prst="rect">
            <a:avLst/>
          </a:prstGeom>
        </p:spPr>
      </p:pic>
      <p:pic>
        <p:nvPicPr>
          <p:cNvPr id="5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Behavior functions</a:t>
            </a:r>
            <a:endParaRPr lang="en-US" dirty="0"/>
          </a:p>
        </p:txBody>
      </p:sp>
      <p:pic>
        <p:nvPicPr>
          <p:cNvPr id="2" name="Picture 1" descr="Screen Shot 2015-08-12 at 1.16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81150"/>
            <a:ext cx="8735937" cy="1586321"/>
          </a:xfrm>
          <a:prstGeom prst="rect">
            <a:avLst/>
          </a:prstGeom>
        </p:spPr>
      </p:pic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pic>
        <p:nvPicPr>
          <p:cNvPr id="3" name="Picture 2" descr="Screen Shot 2015-08-12 at 1.20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3550"/>
            <a:ext cx="8611365" cy="1181952"/>
          </a:xfrm>
          <a:prstGeom prst="rect">
            <a:avLst/>
          </a:prstGeom>
        </p:spPr>
      </p:pic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Gherkin tables</a:t>
            </a:r>
            <a:endParaRPr lang="en-US" dirty="0"/>
          </a:p>
        </p:txBody>
      </p:sp>
      <p:pic>
        <p:nvPicPr>
          <p:cNvPr id="4" name="Picture 3" descr="Screen Shot 2015-08-12 at 8.15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2" y="971550"/>
            <a:ext cx="9004300" cy="3276600"/>
          </a:xfrm>
          <a:prstGeom prst="rect">
            <a:avLst/>
          </a:prstGeom>
        </p:spPr>
      </p:pic>
      <p:pic>
        <p:nvPicPr>
          <p:cNvPr id="5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32313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Gherkin tables – code mapping</a:t>
            </a:r>
            <a:endParaRPr lang="en-US" dirty="0"/>
          </a:p>
        </p:txBody>
      </p:sp>
      <p:pic>
        <p:nvPicPr>
          <p:cNvPr id="3" name="Picture 2" descr="Screen Shot 2015-08-12 at 8.30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8" y="1123950"/>
            <a:ext cx="8961120" cy="2286000"/>
          </a:xfrm>
          <a:prstGeom prst="rect">
            <a:avLst/>
          </a:prstGeom>
        </p:spPr>
      </p:pic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9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Driven</a:t>
            </a:r>
            <a:endParaRPr lang="en-US" dirty="0"/>
          </a:p>
        </p:txBody>
      </p:sp>
      <p:pic>
        <p:nvPicPr>
          <p:cNvPr id="2" name="Picture 1" descr="Screen Shot 2015-08-12 at 8.4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7750"/>
            <a:ext cx="8789412" cy="3581400"/>
          </a:xfrm>
          <a:prstGeom prst="rect">
            <a:avLst/>
          </a:prstGeom>
        </p:spPr>
      </p:pic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Run Options</a:t>
            </a:r>
            <a:endParaRPr lang="en-US" dirty="0"/>
          </a:p>
        </p:txBody>
      </p:sp>
      <p:pic>
        <p:nvPicPr>
          <p:cNvPr id="3" name="Picture 2" descr="Screen Shot 2015-08-12 at 8.53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7750"/>
            <a:ext cx="8540262" cy="3581400"/>
          </a:xfrm>
          <a:prstGeom prst="rect">
            <a:avLst/>
          </a:prstGeom>
        </p:spPr>
      </p:pic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pic>
        <p:nvPicPr>
          <p:cNvPr id="2" name="Picture 1" descr="Screen Shot 2015-08-12 at 9.01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42950"/>
            <a:ext cx="8412632" cy="4038600"/>
          </a:xfrm>
          <a:prstGeom prst="rect">
            <a:avLst/>
          </a:prstGeom>
        </p:spPr>
      </p:pic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Content Placeholder 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95350"/>
            <a:ext cx="4291013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BDD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BDD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BDD in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BDD in 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4" descr="http://cliparts.co/cliparts/8iE/69x/8iE69x5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21" y="1150160"/>
            <a:ext cx="3691588" cy="3691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16" descr="logo_cover_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Cucumber Reports</a:t>
            </a:r>
            <a:endParaRPr lang="en-US" dirty="0"/>
          </a:p>
        </p:txBody>
      </p:sp>
      <p:pic>
        <p:nvPicPr>
          <p:cNvPr id="3" name="Picture 2" descr="Screen Shot 2015-08-12 at 9.31.26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6177"/>
            <a:ext cx="5181600" cy="4145280"/>
          </a:xfrm>
          <a:prstGeom prst="rect">
            <a:avLst/>
          </a:prstGeom>
        </p:spPr>
      </p:pic>
      <p:pic>
        <p:nvPicPr>
          <p:cNvPr id="5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97446" y="4400550"/>
            <a:ext cx="44999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https://github.com/jenkinsci/cucumber-reports-plugin</a:t>
            </a:r>
          </a:p>
        </p:txBody>
      </p:sp>
    </p:spTree>
    <p:extLst>
      <p:ext uri="{BB962C8B-B14F-4D97-AF65-F5344CB8AC3E}">
        <p14:creationId xmlns:p14="http://schemas.microsoft.com/office/powerpoint/2010/main" val="23141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Cucumber-JVM Report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516"/>
            <a:ext cx="5638800" cy="4172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2582" y="3105150"/>
            <a:ext cx="4833374" cy="319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cs typeface="Trebuchet MS"/>
              </a:rPr>
              <a:t>https://github.com/damianszczepanik/cucumber-reporting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63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Live Documentation</a:t>
            </a:r>
            <a:endParaRPr lang="en-US" dirty="0"/>
          </a:p>
        </p:txBody>
      </p:sp>
      <p:pic>
        <p:nvPicPr>
          <p:cNvPr id="2" name="Picture 1" descr="Screen Shot 2015-08-12 at 9.27.1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42950"/>
            <a:ext cx="3162611" cy="4095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4400550"/>
            <a:ext cx="3121439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cs typeface="Trebuchet MS"/>
              </a:rPr>
              <a:t>https://</a:t>
            </a:r>
            <a:r>
              <a:rPr lang="en-US" dirty="0" err="1">
                <a:solidFill>
                  <a:srgbClr val="444444"/>
                </a:solidFill>
                <a:cs typeface="Trebuchet MS"/>
              </a:rPr>
              <a:t>github.com</a:t>
            </a:r>
            <a:r>
              <a:rPr lang="en-US" dirty="0">
                <a:solidFill>
                  <a:srgbClr val="444444"/>
                </a:solidFill>
                <a:cs typeface="Trebuchet MS"/>
              </a:rPr>
              <a:t>/</a:t>
            </a:r>
            <a:r>
              <a:rPr lang="en-US" dirty="0" err="1">
                <a:solidFill>
                  <a:srgbClr val="444444"/>
                </a:solidFill>
                <a:cs typeface="Trebuchet MS"/>
              </a:rPr>
              <a:t>kingsleyh</a:t>
            </a:r>
            <a:r>
              <a:rPr lang="en-US" dirty="0">
                <a:solidFill>
                  <a:srgbClr val="444444"/>
                </a:solidFill>
                <a:cs typeface="Trebuchet MS"/>
              </a:rPr>
              <a:t>/</a:t>
            </a:r>
            <a:r>
              <a:rPr lang="en-US" dirty="0" err="1">
                <a:solidFill>
                  <a:srgbClr val="444444"/>
                </a:solidFill>
                <a:cs typeface="Trebuchet MS"/>
              </a:rPr>
              <a:t>gherka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5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914400"/>
            <a:ext cx="8413750" cy="3657600"/>
          </a:xfrm>
          <a:prstGeom prst="rect">
            <a:avLst/>
          </a:prstGeom>
        </p:spPr>
        <p:txBody>
          <a:bodyPr/>
          <a:lstStyle/>
          <a:p>
            <a:r>
              <a:rPr lang="ru-RU" u="sng" dirty="0" smtClean="0">
                <a:hlinkClick r:id="rId2"/>
              </a:rPr>
              <a:t>http</a:t>
            </a:r>
            <a:r>
              <a:rPr lang="ru-RU" u="sng" dirty="0">
                <a:hlinkClick r:id="rId2"/>
              </a:rPr>
              <a:t>://en.wikipedia.org/wiki/Behavior-driven_development</a:t>
            </a:r>
            <a:r>
              <a:rPr lang="ru-RU" dirty="0"/>
              <a:t>;</a:t>
            </a:r>
            <a:endParaRPr lang="en-US" dirty="0"/>
          </a:p>
          <a:p>
            <a:r>
              <a:rPr lang="ru-RU" u="sng" dirty="0" smtClean="0">
                <a:hlinkClick r:id="rId3"/>
              </a:rPr>
              <a:t>http</a:t>
            </a:r>
            <a:r>
              <a:rPr lang="ru-RU" u="sng" dirty="0">
                <a:hlinkClick r:id="rId3"/>
              </a:rPr>
              <a:t>://behaviour-driven.org/Introduction</a:t>
            </a:r>
            <a:r>
              <a:rPr lang="ru-RU" dirty="0"/>
              <a:t>;</a:t>
            </a:r>
            <a:endParaRPr lang="en-US" dirty="0"/>
          </a:p>
          <a:p>
            <a:r>
              <a:rPr lang="en-US" u="sng" dirty="0">
                <a:hlinkClick r:id="rId4"/>
              </a:rPr>
              <a:t>http://docs.seleniumhq.org/docs</a:t>
            </a:r>
            <a:r>
              <a:rPr lang="en-US" u="sng" dirty="0" smtClean="0">
                <a:hlinkClick r:id="rId4"/>
              </a:rPr>
              <a:t>/</a:t>
            </a:r>
            <a:r>
              <a:rPr lang="en-US" u="sng" dirty="0" smtClean="0"/>
              <a:t>;</a:t>
            </a:r>
          </a:p>
          <a:p>
            <a:r>
              <a:rPr lang="en-US" u="sng" dirty="0" smtClean="0">
                <a:hlinkClick r:id="rId5"/>
              </a:rPr>
              <a:t>https</a:t>
            </a:r>
            <a:r>
              <a:rPr lang="en-US" u="sng" dirty="0">
                <a:hlinkClick r:id="rId5"/>
              </a:rPr>
              <a:t>://cucumber.io/docs/reference/jvm</a:t>
            </a:r>
            <a:r>
              <a:rPr lang="en-US" u="sng" dirty="0" smtClean="0"/>
              <a:t>;</a:t>
            </a:r>
          </a:p>
          <a:p>
            <a:r>
              <a:rPr lang="en-US" u="sng" dirty="0" smtClean="0">
                <a:hlinkClick r:id="rId6"/>
              </a:rPr>
              <a:t>https</a:t>
            </a:r>
            <a:r>
              <a:rPr lang="en-US" u="sng" dirty="0">
                <a:hlinkClick r:id="rId6"/>
              </a:rPr>
              <a:t>://github.com/cucumber/cucumber/wiki/Tutorials-and-Related-Blog-Posts</a:t>
            </a:r>
            <a:r>
              <a:rPr lang="ru-RU" dirty="0" smtClean="0"/>
              <a:t>;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Placeholder 16" descr="logo_cover_4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0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0" y="3768725"/>
            <a:ext cx="5962650" cy="936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PROJECT OVERVIEW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BY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FIRSTNAME LASTNAME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TITLE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90093" y="3355128"/>
            <a:ext cx="4223198" cy="160078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Source Sans Pro" panose="020B0503030403020204" pitchFamily="34" charset="0"/>
              </a:rPr>
              <a:t>Sergiy Kaliberda</a:t>
            </a:r>
            <a:endParaRPr lang="hu-HU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Source Sans Pro" panose="020B0503030403020204" pitchFamily="34" charset="0"/>
                <a:hlinkClick r:id="rId2"/>
              </a:rPr>
              <a:t>Sergiy_kaliberda</a:t>
            </a:r>
            <a:r>
              <a:rPr lang="hu-HU" dirty="0" smtClean="0">
                <a:latin typeface="Source Sans Pro" panose="020B0503030403020204" pitchFamily="34" charset="0"/>
                <a:hlinkClick r:id="rId2"/>
              </a:rPr>
              <a:t>@epam.com</a:t>
            </a:r>
            <a:endParaRPr lang="en-US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148206" y="1753221"/>
            <a:ext cx="4776854" cy="1443195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6600" b="1" dirty="0" smtClean="0">
                <a:latin typeface="Oswald Regular" panose="02000503000000000000" pitchFamily="2" charset="0"/>
              </a:rPr>
              <a:t>Thank </a:t>
            </a:r>
            <a:r>
              <a:rPr lang="hu-HU" sz="6600" b="1" dirty="0">
                <a:latin typeface="Oswald Regular" panose="02000503000000000000" pitchFamily="2" charset="0"/>
              </a:rPr>
              <a:t>Y</a:t>
            </a:r>
            <a:r>
              <a:rPr lang="hu-HU" sz="6600" b="1" dirty="0" smtClean="0">
                <a:latin typeface="Oswald Regular" panose="02000503000000000000" pitchFamily="2" charset="0"/>
              </a:rPr>
              <a:t>ou!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9" y="503229"/>
            <a:ext cx="2045983" cy="801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86" y="1753220"/>
            <a:ext cx="1373889" cy="137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BDD evolution of TDD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586070" y="2040443"/>
            <a:ext cx="1728630" cy="5884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Flowchart: Connector 11"/>
          <p:cNvSpPr/>
          <p:nvPr/>
        </p:nvSpPr>
        <p:spPr>
          <a:xfrm>
            <a:off x="2380046" y="2277521"/>
            <a:ext cx="86040" cy="114300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933009" y="1843718"/>
            <a:ext cx="96853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17171"/>
                </a:solidFill>
              </a:rPr>
              <a:t>Unit test</a:t>
            </a:r>
            <a:endParaRPr lang="en-US" sz="1500" b="1" dirty="0">
              <a:solidFill>
                <a:srgbClr val="71717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71533" y="3458325"/>
            <a:ext cx="169148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code automatically</a:t>
            </a:r>
          </a:p>
        </p:txBody>
      </p:sp>
      <p:pic>
        <p:nvPicPr>
          <p:cNvPr id="7" name="Picture Placeholder 16" descr="logo_cover_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BDD evolution of TDD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571938" y="2045782"/>
            <a:ext cx="3457262" cy="5831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Flowchart: Connector 11"/>
          <p:cNvSpPr/>
          <p:nvPr/>
        </p:nvSpPr>
        <p:spPr>
          <a:xfrm>
            <a:off x="3771900" y="2286000"/>
            <a:ext cx="86040" cy="114300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Flowchart: Connector 14"/>
          <p:cNvSpPr/>
          <p:nvPr/>
        </p:nvSpPr>
        <p:spPr>
          <a:xfrm>
            <a:off x="2380135" y="2286000"/>
            <a:ext cx="86040" cy="114300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/>
          <p:cNvSpPr txBox="1"/>
          <p:nvPr/>
        </p:nvSpPr>
        <p:spPr>
          <a:xfrm>
            <a:off x="1933009" y="1840651"/>
            <a:ext cx="96853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17171"/>
                </a:solidFill>
              </a:rPr>
              <a:t>Unit test</a:t>
            </a:r>
            <a:endParaRPr lang="en-US" sz="1500" b="1" dirty="0">
              <a:solidFill>
                <a:srgbClr val="71717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1571533" y="3458325"/>
            <a:ext cx="169148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code automatically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40646" y="1840652"/>
            <a:ext cx="548548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717171"/>
                </a:solidFill>
              </a:rPr>
              <a:t>TDD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3250050" y="3121184"/>
            <a:ext cx="110959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test first</a:t>
            </a:r>
          </a:p>
        </p:txBody>
      </p:sp>
      <p:pic>
        <p:nvPicPr>
          <p:cNvPr id="10" name="Picture Placeholder 16" descr="logo_cover_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BDD evolution of TDD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71938" y="2045781"/>
            <a:ext cx="5185892" cy="5831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Flowchart: Connector 13"/>
          <p:cNvSpPr/>
          <p:nvPr/>
        </p:nvSpPr>
        <p:spPr>
          <a:xfrm>
            <a:off x="5246498" y="2280191"/>
            <a:ext cx="86040" cy="114300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Flowchart: Connector 14"/>
          <p:cNvSpPr/>
          <p:nvPr/>
        </p:nvSpPr>
        <p:spPr>
          <a:xfrm>
            <a:off x="3761830" y="2280191"/>
            <a:ext cx="86040" cy="114300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Flowchart: Connector 15"/>
          <p:cNvSpPr/>
          <p:nvPr/>
        </p:nvSpPr>
        <p:spPr>
          <a:xfrm>
            <a:off x="2392906" y="2280191"/>
            <a:ext cx="86040" cy="114300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Box 16"/>
          <p:cNvSpPr txBox="1"/>
          <p:nvPr/>
        </p:nvSpPr>
        <p:spPr>
          <a:xfrm>
            <a:off x="1951658" y="1836056"/>
            <a:ext cx="96853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17171"/>
                </a:solidFill>
              </a:rPr>
              <a:t>Unit test</a:t>
            </a:r>
            <a:endParaRPr lang="en-US" sz="1500" b="1" dirty="0">
              <a:solidFill>
                <a:srgbClr val="71717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7854" y="1843153"/>
            <a:ext cx="548548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717171"/>
                </a:solidFill>
              </a:rPr>
              <a:t>TDD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4880222" y="2959240"/>
            <a:ext cx="82105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Dan North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1571533" y="3458325"/>
            <a:ext cx="169148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code automatically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16847" y="1836056"/>
            <a:ext cx="545342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717171"/>
                </a:solidFill>
              </a:rPr>
              <a:t>BDD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3250051" y="3121185"/>
            <a:ext cx="110959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test first</a:t>
            </a:r>
          </a:p>
        </p:txBody>
      </p:sp>
      <p:pic>
        <p:nvPicPr>
          <p:cNvPr id="13" name="Picture Placeholder 16" descr="logo_cover_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53894" y="14747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1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BDD approach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2473" y="1078991"/>
            <a:ext cx="8339328" cy="3601163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2FC2D9"/>
                </a:solidFill>
                <a:latin typeface="Trebuchet MS" panose="020B0603020202020204" pitchFamily="34" charset="0"/>
              </a:rPr>
              <a:t>BDD(behavior-driven development) </a:t>
            </a:r>
            <a:r>
              <a:rPr lang="en-US" sz="1500" dirty="0">
                <a:latin typeface="Trebuchet MS" panose="020B0603020202020204" pitchFamily="34" charset="0"/>
              </a:rPr>
              <a:t>- </a:t>
            </a:r>
            <a:r>
              <a:rPr lang="en-US" sz="1500" b="1" dirty="0">
                <a:solidFill>
                  <a:srgbClr val="A3C644"/>
                </a:solidFill>
                <a:latin typeface="Trebuchet MS" panose="020B0603020202020204" pitchFamily="34" charset="0"/>
              </a:rPr>
              <a:t>is a set of software engineering </a:t>
            </a:r>
            <a:r>
              <a:rPr lang="en-US" sz="1500" b="1" dirty="0" smtClean="0">
                <a:solidFill>
                  <a:srgbClr val="A3C644"/>
                </a:solidFill>
                <a:latin typeface="Trebuchet MS" panose="020B0603020202020204" pitchFamily="34" charset="0"/>
              </a:rPr>
              <a:t>practices </a:t>
            </a:r>
            <a:r>
              <a:rPr lang="en-US" sz="1500" dirty="0" smtClean="0">
                <a:latin typeface="Trebuchet MS" panose="020B0603020202020204" pitchFamily="34" charset="0"/>
              </a:rPr>
              <a:t>designed </a:t>
            </a:r>
            <a:r>
              <a:rPr lang="en-US" sz="1500" dirty="0">
                <a:latin typeface="Trebuchet MS" panose="020B0603020202020204" pitchFamily="34" charset="0"/>
              </a:rPr>
              <a:t>to help teams build and deliver </a:t>
            </a:r>
            <a:r>
              <a:rPr lang="en-US" sz="1500" b="1" dirty="0">
                <a:solidFill>
                  <a:srgbClr val="A3C644"/>
                </a:solidFill>
                <a:latin typeface="Trebuchet MS" panose="020B0603020202020204" pitchFamily="34" charset="0"/>
              </a:rPr>
              <a:t>more valuable, higher quality software faster</a:t>
            </a:r>
            <a:r>
              <a:rPr lang="en-US" sz="1500" dirty="0" smtClean="0">
                <a:latin typeface="Trebuchet MS" panose="020B0603020202020204" pitchFamily="34" charset="0"/>
              </a:rPr>
              <a:t>.  It </a:t>
            </a:r>
            <a:r>
              <a:rPr lang="en-US" sz="1500" dirty="0">
                <a:latin typeface="Trebuchet MS" panose="020B0603020202020204" pitchFamily="34" charset="0"/>
              </a:rPr>
              <a:t>draws on Agile and lean practices including, in particular, Test-Driven </a:t>
            </a:r>
            <a:r>
              <a:rPr lang="en-US" sz="1500" dirty="0" smtClean="0">
                <a:latin typeface="Trebuchet MS" panose="020B0603020202020204" pitchFamily="34" charset="0"/>
              </a:rPr>
              <a:t>Development (TDD</a:t>
            </a:r>
            <a:r>
              <a:rPr lang="en-US" sz="1500" dirty="0">
                <a:latin typeface="Trebuchet MS" panose="020B0603020202020204" pitchFamily="34" charset="0"/>
              </a:rPr>
              <a:t>) and Domain-Driven Design (DDD).</a:t>
            </a:r>
            <a:r>
              <a:rPr lang="en-US" sz="1500" dirty="0" smtClean="0">
                <a:latin typeface="Trebuchet MS" panose="020B0603020202020204" pitchFamily="34" charset="0"/>
              </a:rPr>
              <a:t/>
            </a:r>
            <a:br>
              <a:rPr lang="en-US" sz="1500" dirty="0" smtClean="0">
                <a:latin typeface="Trebuchet MS" panose="020B0603020202020204" pitchFamily="34" charset="0"/>
              </a:rPr>
            </a:br>
            <a:endParaRPr lang="en-US" sz="1500" dirty="0" smtClean="0">
              <a:latin typeface="Trebuchet MS" panose="020B0603020202020204" pitchFamily="34" charset="0"/>
            </a:endParaRPr>
          </a:p>
          <a:p>
            <a:r>
              <a:rPr lang="en-US" sz="1500" b="1" u="sng" dirty="0" smtClean="0">
                <a:solidFill>
                  <a:srgbClr val="D09E00"/>
                </a:solidFill>
                <a:latin typeface="Trebuchet MS" panose="020B0603020202020204" pitchFamily="34" charset="0"/>
              </a:rPr>
              <a:t>BDD </a:t>
            </a:r>
            <a:r>
              <a:rPr lang="en-US" sz="1500" b="1" u="sng" dirty="0">
                <a:solidFill>
                  <a:srgbClr val="D09E00"/>
                </a:solidFill>
                <a:latin typeface="Trebuchet MS" panose="020B0603020202020204" pitchFamily="34" charset="0"/>
              </a:rPr>
              <a:t>isn’t a software development methodology </a:t>
            </a:r>
            <a:r>
              <a:rPr lang="en-US" sz="1500" dirty="0">
                <a:latin typeface="Trebuchet MS" panose="020B0603020202020204" pitchFamily="34" charset="0"/>
              </a:rPr>
              <a:t>in its own right. </a:t>
            </a:r>
            <a:r>
              <a:rPr lang="en-US" sz="1500" b="1" dirty="0">
                <a:solidFill>
                  <a:srgbClr val="B22746"/>
                </a:solidFill>
                <a:latin typeface="Trebuchet MS" panose="020B0603020202020204" pitchFamily="34" charset="0"/>
              </a:rPr>
              <a:t>It’s not a replacement</a:t>
            </a:r>
          </a:p>
          <a:p>
            <a:r>
              <a:rPr lang="en-US" sz="1500" dirty="0">
                <a:latin typeface="Trebuchet MS" panose="020B0603020202020204" pitchFamily="34" charset="0"/>
              </a:rPr>
              <a:t>for Scrum, XP, Kanban, RUP, or whatever methodology you’re currently using</a:t>
            </a:r>
            <a:r>
              <a:rPr lang="en-US" sz="15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1500" dirty="0">
              <a:latin typeface="Trebuchet MS" panose="020B0603020202020204" pitchFamily="34" charset="0"/>
            </a:endParaRPr>
          </a:p>
          <a:p>
            <a:endParaRPr lang="en-US" sz="1500" dirty="0" smtClean="0">
              <a:latin typeface="Trebuchet MS" panose="020B0603020202020204" pitchFamily="34" charset="0"/>
            </a:endParaRPr>
          </a:p>
          <a:p>
            <a:pPr algn="ctr"/>
            <a:r>
              <a:rPr lang="en-US" sz="3200" b="1" dirty="0" smtClean="0">
                <a:solidFill>
                  <a:srgbClr val="2FC2D9"/>
                </a:solidFill>
                <a:latin typeface="Trebuchet MS" panose="020B0603020202020204" pitchFamily="34" charset="0"/>
              </a:rPr>
              <a:t>MAIN GOAL</a:t>
            </a:r>
            <a:r>
              <a:rPr lang="en-US" sz="3200" b="1" dirty="0">
                <a:solidFill>
                  <a:srgbClr val="2FC2D9"/>
                </a:solidFill>
                <a:latin typeface="Trebuchet MS" panose="020B0603020202020204" pitchFamily="34" charset="0"/>
              </a:rPr>
              <a:t>:   </a:t>
            </a:r>
            <a:r>
              <a:rPr lang="en-US" sz="3200" b="1" dirty="0">
                <a:latin typeface="Trebuchet MS" panose="020B0603020202020204" pitchFamily="34" charset="0"/>
              </a:rPr>
              <a:t>EXECUTABLE SPECIFICATION</a:t>
            </a:r>
            <a:endParaRPr lang="en-US" sz="3200" b="1" dirty="0" smtClean="0"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Placeholder 16" descr="logo_cover_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22363" y="11594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5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BDD process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67" y="764866"/>
            <a:ext cx="6428107" cy="4052941"/>
          </a:xfrm>
        </p:spPr>
      </p:pic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Placeholder 16" descr="logo_cover_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627770" y="147475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ros</a:t>
            </a:r>
            <a:r>
              <a:rPr lang="ru-RU" dirty="0" smtClean="0"/>
              <a:t>:</a:t>
            </a:r>
            <a:endParaRPr lang="en-US" dirty="0"/>
          </a:p>
        </p:txBody>
      </p:sp>
      <p:pic>
        <p:nvPicPr>
          <p:cNvPr id="1030" name="Picture 6" descr="https://lh4.googleusercontent.com/b5vY8ZKXTkfynvsSEnrH-8ulBm0ni1hRwI12jcHOYQLGU-M9lU3aqLS7GElCo2AfMhbijRijnRdXfXHPP88CADfldW4gzkDOdHQZDm3mzpLHJYrE0I9MNvl_oosYbjxOKi44Je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6" y="933143"/>
            <a:ext cx="2787650" cy="356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157755" y="883156"/>
            <a:ext cx="5252445" cy="408253"/>
            <a:chOff x="357780" y="1435606"/>
            <a:chExt cx="5252445" cy="408253"/>
          </a:xfrm>
        </p:grpSpPr>
        <p:sp>
          <p:nvSpPr>
            <p:cNvPr id="59" name="TextBox 58"/>
            <p:cNvSpPr txBox="1"/>
            <p:nvPr/>
          </p:nvSpPr>
          <p:spPr>
            <a:xfrm>
              <a:off x="823019" y="1459785"/>
              <a:ext cx="47872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Anyone can get actual state of development progress</a:t>
              </a:r>
              <a:endParaRPr lang="ru-RU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157755" y="1475853"/>
            <a:ext cx="4833345" cy="408253"/>
            <a:chOff x="357780" y="2067708"/>
            <a:chExt cx="4833345" cy="408253"/>
          </a:xfrm>
        </p:grpSpPr>
        <p:sp>
          <p:nvSpPr>
            <p:cNvPr id="64" name="TextBox 63"/>
            <p:cNvSpPr txBox="1"/>
            <p:nvPr/>
          </p:nvSpPr>
          <p:spPr>
            <a:xfrm>
              <a:off x="823019" y="2091887"/>
              <a:ext cx="43681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Nice and readable reports</a:t>
              </a:r>
              <a:endParaRPr lang="en-US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57755" y="2147360"/>
            <a:ext cx="5042895" cy="578177"/>
            <a:chOff x="357780" y="2699810"/>
            <a:chExt cx="5042895" cy="578177"/>
          </a:xfrm>
        </p:grpSpPr>
        <p:sp>
          <p:nvSpPr>
            <p:cNvPr id="69" name="TextBox 68"/>
            <p:cNvSpPr txBox="1"/>
            <p:nvPr/>
          </p:nvSpPr>
          <p:spPr>
            <a:xfrm>
              <a:off x="823019" y="2723989"/>
              <a:ext cx="45776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Requirements, </a:t>
              </a:r>
              <a:r>
                <a:rPr lang="en-US" sz="1500" dirty="0">
                  <a:solidFill>
                    <a:srgbClr val="444444"/>
                  </a:solidFill>
                  <a:latin typeface="Trebuchet MS"/>
                  <a:cs typeface="Trebuchet MS"/>
                </a:rPr>
                <a:t>t</a:t>
              </a: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est cases, automated tests are up to date.</a:t>
              </a:r>
              <a:endParaRPr lang="en-US" sz="1500" b="1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157755" y="2779462"/>
            <a:ext cx="4852395" cy="408253"/>
            <a:chOff x="357780" y="3331911"/>
            <a:chExt cx="4852395" cy="408253"/>
          </a:xfrm>
        </p:grpSpPr>
        <p:sp>
          <p:nvSpPr>
            <p:cNvPr id="74" name="TextBox 73"/>
            <p:cNvSpPr txBox="1"/>
            <p:nvPr/>
          </p:nvSpPr>
          <p:spPr>
            <a:xfrm>
              <a:off x="823019" y="3356091"/>
              <a:ext cx="43871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>
                  <a:solidFill>
                    <a:srgbClr val="444444"/>
                  </a:solidFill>
                  <a:latin typeface="Trebuchet MS"/>
                  <a:cs typeface="Trebuchet MS"/>
                </a:rPr>
                <a:t>Less time for application development</a:t>
              </a:r>
              <a:r>
                <a:rPr lang="ru-RU" sz="1500" dirty="0">
                  <a:solidFill>
                    <a:srgbClr val="444444"/>
                  </a:solidFill>
                  <a:latin typeface="Trebuchet MS"/>
                  <a:cs typeface="Trebuchet MS"/>
                </a:rPr>
                <a:t>. </a:t>
              </a:r>
              <a:endParaRPr lang="en-US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75" name="Group 74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157755" y="3414182"/>
            <a:ext cx="4976220" cy="408253"/>
            <a:chOff x="357780" y="3964014"/>
            <a:chExt cx="4976220" cy="408253"/>
          </a:xfrm>
        </p:grpSpPr>
        <p:sp>
          <p:nvSpPr>
            <p:cNvPr id="79" name="TextBox 78"/>
            <p:cNvSpPr txBox="1"/>
            <p:nvPr/>
          </p:nvSpPr>
          <p:spPr>
            <a:xfrm>
              <a:off x="823019" y="3988194"/>
              <a:ext cx="4510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Separated logic of tests and implementation</a:t>
              </a:r>
              <a:r>
                <a:rPr lang="ru-RU" sz="15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.</a:t>
              </a:r>
              <a:endParaRPr lang="ru-RU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80" name="Group 79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148230" y="4106237"/>
            <a:ext cx="5261970" cy="408253"/>
            <a:chOff x="357780" y="4596118"/>
            <a:chExt cx="5261970" cy="408253"/>
          </a:xfrm>
        </p:grpSpPr>
        <p:sp>
          <p:nvSpPr>
            <p:cNvPr id="84" name="TextBox 83"/>
            <p:cNvSpPr txBox="1"/>
            <p:nvPr/>
          </p:nvSpPr>
          <p:spPr>
            <a:xfrm>
              <a:off x="823019" y="4620298"/>
              <a:ext cx="47967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500" dirty="0" smtClean="0">
                  <a:latin typeface="Trebuchet MS"/>
                  <a:cs typeface="Trebuchet MS"/>
                </a:rPr>
                <a:t>Easy to use for </a:t>
              </a:r>
              <a:r>
                <a:rPr lang="en-US" sz="1500" smtClean="0">
                  <a:latin typeface="Trebuchet MS"/>
                  <a:cs typeface="Trebuchet MS"/>
                </a:rPr>
                <a:t>manual testing</a:t>
              </a:r>
              <a:r>
                <a:rPr lang="ru-RU" sz="1500" smtClean="0">
                  <a:latin typeface="Trebuchet MS"/>
                  <a:cs typeface="Trebuchet MS"/>
                </a:rPr>
                <a:t>.</a:t>
              </a:r>
              <a:endParaRPr lang="en-US" sz="1500" dirty="0">
                <a:latin typeface="Trebuchet MS"/>
                <a:cs typeface="Trebuchet MS"/>
              </a:endParaRPr>
            </a:p>
          </p:txBody>
        </p: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</p:grpSp>
      <p:pic>
        <p:nvPicPr>
          <p:cNvPr id="34" name="Picture Placeholder 16" descr="logo_cover_4.png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>
          <a:xfrm>
            <a:off x="7743384" y="157984"/>
            <a:ext cx="1243502" cy="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AM-new-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PAM-new-slides" id="{33135E6A-72A6-4414-960A-B0F240B35E40}" vid="{E64505A5-1D13-4249-985C-A3F106BFC2CD}"/>
    </a:ext>
  </a:extLst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EPAM-new-slides</Template>
  <TotalTime>25390</TotalTime>
  <Words>453</Words>
  <Application>Microsoft Office PowerPoint</Application>
  <PresentationFormat>On-screen Show (16:9)</PresentationFormat>
  <Paragraphs>144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ＭＳ Ｐゴシック</vt:lpstr>
      <vt:lpstr>SimSun</vt:lpstr>
      <vt:lpstr>Arial</vt:lpstr>
      <vt:lpstr>Arial Black</vt:lpstr>
      <vt:lpstr>Calibri</vt:lpstr>
      <vt:lpstr>Lucida Grande</vt:lpstr>
      <vt:lpstr>Oswald Regular</vt:lpstr>
      <vt:lpstr>Source Sans Pro</vt:lpstr>
      <vt:lpstr>Trebuchet MS</vt:lpstr>
      <vt:lpstr>EPAM-new-slides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OVERVIEW BY FIRSTNAME LASTNAME TITLE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subject>&lt;Project Name&gt;</dc:subject>
  <dc:creator>Sergiy_Kaliberda@epam.com</dc:creator>
  <cp:lastModifiedBy>Sergiy Kaliberda</cp:lastModifiedBy>
  <cp:revision>675</cp:revision>
  <cp:lastPrinted>2011-12-05T22:59:34Z</cp:lastPrinted>
  <dcterms:created xsi:type="dcterms:W3CDTF">2011-09-13T23:33:50Z</dcterms:created>
  <dcterms:modified xsi:type="dcterms:W3CDTF">2016-03-18T13:12:08Z</dcterms:modified>
  <cp:category>Project-related Documents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D">
    <vt:lpwstr>Project ID</vt:lpwstr>
  </property>
</Properties>
</file>